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3" r:id="rId8"/>
    <p:sldId id="260" r:id="rId9"/>
    <p:sldId id="261" r:id="rId10"/>
    <p:sldId id="267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Bar dir="vert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Одежда и обувь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4" name="Picture 2" descr="C:\Documents and Settings\Учитель\Рабочий стол\ФОТОРИс\images1.jpeg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857628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Плоскостопие </a:t>
            </a:r>
            <a:endParaRPr lang="ru-RU" dirty="0"/>
          </a:p>
        </p:txBody>
      </p:sp>
      <p:pic>
        <p:nvPicPr>
          <p:cNvPr id="3074" name="Picture 2" descr="C:\Documents and Settings\Учитель\Рабочий стол\УрокиЗдоровья\resD4585784-0A01-022A-0120-88DB98528E3B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76250" y="2804319"/>
            <a:ext cx="4000500" cy="2667000"/>
          </a:xfrm>
          <a:prstGeom prst="rect">
            <a:avLst/>
          </a:prstGeom>
          <a:noFill/>
        </p:spPr>
      </p:pic>
      <p:pic>
        <p:nvPicPr>
          <p:cNvPr id="3075" name="Picture 3" descr="C:\Documents and Settings\Учитель\Рабочий стол\УрокиЗдоровья\mydocuments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6534150" y="4061619"/>
            <a:ext cx="266700" cy="152400"/>
          </a:xfrm>
          <a:prstGeom prst="rect">
            <a:avLst/>
          </a:prstGeom>
          <a:noFill/>
        </p:spPr>
      </p:pic>
      <p:pic>
        <p:nvPicPr>
          <p:cNvPr id="3076" name="Picture 4" descr="C:\Documents and Settings\Учитель\Рабочий стол\УрокиЗдоровья\18441120691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428736"/>
            <a:ext cx="4000500" cy="46672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для профилактики плоскостопия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785926"/>
            <a:ext cx="4038600" cy="4857784"/>
          </a:xfrm>
        </p:spPr>
        <p:txBody>
          <a:bodyPr>
            <a:normAutofit fontScale="55000" lnSpcReduction="20000"/>
          </a:bodyPr>
          <a:lstStyle/>
          <a:p>
            <a:r>
              <a:rPr lang="ru-RU" sz="3500" dirty="0" smtClean="0"/>
              <a:t> </a:t>
            </a:r>
            <a:r>
              <a:rPr lang="ru-RU" sz="3600" dirty="0" smtClean="0"/>
              <a:t>Поочередно сжимаем стопу в «кулак» — расслабляем;</a:t>
            </a:r>
          </a:p>
          <a:p>
            <a:r>
              <a:rPr lang="ru-RU" sz="3600" dirty="0" smtClean="0"/>
              <a:t> 2. «Шагаем» пальчиками стоп по полу;</a:t>
            </a:r>
          </a:p>
          <a:p>
            <a:r>
              <a:rPr lang="ru-RU" sz="3600" dirty="0" smtClean="0"/>
              <a:t> 3. Катаем небольшой мячик;</a:t>
            </a:r>
          </a:p>
          <a:p>
            <a:r>
              <a:rPr lang="ru-RU" sz="3600" dirty="0" smtClean="0"/>
              <a:t> 4. Перекатываем цилиндр;</a:t>
            </a:r>
          </a:p>
          <a:p>
            <a:r>
              <a:rPr lang="ru-RU" sz="3600" dirty="0" smtClean="0"/>
              <a:t> 5. Двумя стопами обхватываем резиновый мячик и пытаемся его удержать на весу;</a:t>
            </a:r>
          </a:p>
          <a:p>
            <a:r>
              <a:rPr lang="ru-RU" sz="3600" dirty="0" smtClean="0"/>
              <a:t> 6. Собираем пальчиками стоп ткань с пола;</a:t>
            </a:r>
          </a:p>
          <a:p>
            <a:r>
              <a:rPr lang="ru-RU" sz="3600" dirty="0" smtClean="0"/>
              <a:t> 7. Поднимаемся и опускаемся по лесенке босиком</a:t>
            </a:r>
            <a:r>
              <a:rPr lang="ru-RU" sz="3500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  <p:pic>
        <p:nvPicPr>
          <p:cNvPr id="1026" name="Picture 2" descr="C:\Documents and Settings\Учитель\Рабочий стол\УрокиЗдоровья\upr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857884" y="1357298"/>
            <a:ext cx="3286116" cy="4962035"/>
          </a:xfrm>
          <a:prstGeom prst="rect">
            <a:avLst/>
          </a:prstGeom>
          <a:noFill/>
        </p:spPr>
      </p:pic>
      <p:pic>
        <p:nvPicPr>
          <p:cNvPr id="5" name="Picture 3" descr="C:\Documents and Settings\Учитель\Рабочий стол\УрокиЗдоровья\upr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571876"/>
            <a:ext cx="1635684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606919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8. С помощью пальцев одной ноги снимаем (одеваем) носок с (на) другой (</a:t>
            </a:r>
            <a:r>
              <a:rPr lang="ru-RU" dirty="0" err="1" smtClean="0"/>
              <a:t>ую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9. Переступаем как «мишка» на наружных сторонах стоп;</a:t>
            </a:r>
          </a:p>
          <a:p>
            <a:r>
              <a:rPr lang="ru-RU" dirty="0" smtClean="0"/>
              <a:t> 10. Сидя на полу, делаем «ладушки» стопами;</a:t>
            </a:r>
          </a:p>
          <a:p>
            <a:r>
              <a:rPr lang="ru-RU" dirty="0" smtClean="0"/>
              <a:t> 11. Наступаем на цилиндр поочередно обеими стопами;</a:t>
            </a:r>
          </a:p>
          <a:p>
            <a:r>
              <a:rPr lang="ru-RU" dirty="0" smtClean="0"/>
              <a:t> 12. Приседаем, не отрывая пятки от пола, под стопами палочка;</a:t>
            </a:r>
          </a:p>
          <a:p>
            <a:r>
              <a:rPr lang="ru-RU" dirty="0" smtClean="0"/>
              <a:t> 13. С помощью взрослого пытаемся стоять на резиновом мячике.</a:t>
            </a:r>
          </a:p>
          <a:p>
            <a:r>
              <a:rPr lang="ru-RU" dirty="0" smtClean="0"/>
              <a:t>Ходить летом по теплом у песку.</a:t>
            </a:r>
          </a:p>
          <a:p>
            <a:endParaRPr lang="ru-RU" dirty="0"/>
          </a:p>
        </p:txBody>
      </p:sp>
      <p:pic>
        <p:nvPicPr>
          <p:cNvPr id="2050" name="Picture 2" descr="C:\Documents and Settings\Учитель\Рабочий стол\УрокиЗдоровья\upr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072066" y="357166"/>
            <a:ext cx="3759895" cy="571504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Одежда 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389437"/>
          </a:xfrm>
        </p:spPr>
        <p:txBody>
          <a:bodyPr/>
          <a:lstStyle/>
          <a:p>
            <a:r>
              <a:rPr lang="ru-RU" dirty="0" smtClean="0"/>
              <a:t>Соответствовать сезону  </a:t>
            </a:r>
            <a:r>
              <a:rPr lang="ru-RU" smtClean="0"/>
              <a:t>и погоде </a:t>
            </a:r>
            <a:r>
              <a:rPr lang="ru-RU" dirty="0" smtClean="0"/>
              <a:t>по структуре и окраске (</a:t>
            </a:r>
            <a:r>
              <a:rPr lang="ru-RU" dirty="0" err="1" smtClean="0"/>
              <a:t>х</a:t>
            </a:r>
            <a:r>
              <a:rPr lang="ru-RU" dirty="0" smtClean="0"/>
              <a:t>/б - летом, шерстяная - зимой.)</a:t>
            </a:r>
          </a:p>
          <a:p>
            <a:r>
              <a:rPr lang="ru-RU" dirty="0" smtClean="0"/>
              <a:t>Чистая</a:t>
            </a:r>
          </a:p>
          <a:p>
            <a:r>
              <a:rPr lang="ru-RU" dirty="0" smtClean="0"/>
              <a:t>Не стеснять движений</a:t>
            </a:r>
          </a:p>
          <a:p>
            <a:r>
              <a:rPr lang="ru-RU" dirty="0" smtClean="0"/>
              <a:t>Предпочтительнее ткани из натуральных волокон, но допускаются и синтетические, особенно для холодного времени года (куртки, комбинезон).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Учитель\Рабочий стол\УрокиЗдоровья\326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214818"/>
            <a:ext cx="3286148" cy="239532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Обувь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286100"/>
            <a:ext cx="8229600" cy="3214734"/>
          </a:xfrm>
        </p:spPr>
        <p:txBody>
          <a:bodyPr/>
          <a:lstStyle/>
          <a:p>
            <a:r>
              <a:rPr lang="ru-RU" dirty="0" smtClean="0"/>
              <a:t> соответствовать анатомо-физиологическим особенностям стопы, </a:t>
            </a:r>
          </a:p>
          <a:p>
            <a:r>
              <a:rPr lang="ru-RU" dirty="0" smtClean="0"/>
              <a:t>быть мягкой и легкой</a:t>
            </a:r>
          </a:p>
          <a:p>
            <a:r>
              <a:rPr lang="ru-RU" dirty="0" smtClean="0"/>
              <a:t> прочной и на гибкой подошве. </a:t>
            </a:r>
          </a:p>
          <a:p>
            <a:r>
              <a:rPr lang="ru-RU" dirty="0" smtClean="0"/>
              <a:t>Важно соблюдать еще одно правило — спортивная обувь предназначена для спортивных занятий, и нельзя ее носить повседневно. </a:t>
            </a:r>
            <a:endParaRPr lang="ru-RU" dirty="0"/>
          </a:p>
        </p:txBody>
      </p:sp>
      <p:pic>
        <p:nvPicPr>
          <p:cNvPr id="1026" name="Picture 2" descr="C:\Documents and Settings\Учитель\Рабочий стол\УрокиЗдоровья\1380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85728"/>
            <a:ext cx="4752975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Ношу на голове поля,</a:t>
            </a:r>
          </a:p>
          <a:p>
            <a:pPr>
              <a:buNone/>
            </a:pPr>
            <a:r>
              <a:rPr lang="ru-RU" dirty="0" smtClean="0"/>
              <a:t> Но это вовсе не земля.</a:t>
            </a:r>
          </a:p>
          <a:p>
            <a:pPr algn="r">
              <a:buNone/>
            </a:pPr>
            <a:r>
              <a:rPr lang="ru-RU" dirty="0" smtClean="0"/>
              <a:t>Я любой девчонке </a:t>
            </a:r>
          </a:p>
          <a:p>
            <a:pPr algn="r">
              <a:buNone/>
            </a:pPr>
            <a:r>
              <a:rPr lang="ru-RU" dirty="0" smtClean="0"/>
              <a:t>Прикрою волосёнки,</a:t>
            </a:r>
          </a:p>
          <a:p>
            <a:pPr algn="r">
              <a:buNone/>
            </a:pPr>
            <a:r>
              <a:rPr lang="ru-RU" dirty="0" smtClean="0"/>
              <a:t> Прикрою и мальчишке </a:t>
            </a:r>
          </a:p>
          <a:p>
            <a:pPr algn="r">
              <a:buNone/>
            </a:pPr>
            <a:r>
              <a:rPr lang="ru-RU" dirty="0" smtClean="0"/>
              <a:t>Стрижки-коротышки.</a:t>
            </a:r>
          </a:p>
          <a:p>
            <a:pPr algn="r">
              <a:buNone/>
            </a:pPr>
            <a:r>
              <a:rPr lang="ru-RU" dirty="0" smtClean="0"/>
              <a:t>От солнца я защита -</a:t>
            </a:r>
          </a:p>
          <a:p>
            <a:pPr algn="r">
              <a:buNone/>
            </a:pPr>
            <a:r>
              <a:rPr lang="ru-RU" dirty="0" smtClean="0"/>
              <a:t>Для того и сшита.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9" name="Picture 5" descr="C:\Documents and Settings\Учитель\Рабочий стол\УрокиЗдоровья\276490898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28" y="2928934"/>
            <a:ext cx="3429024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8158162" cy="43830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Я, как зонт, не промокаю,</a:t>
            </a:r>
          </a:p>
          <a:p>
            <a:pPr>
              <a:buNone/>
            </a:pPr>
            <a:r>
              <a:rPr lang="ru-RU" dirty="0" smtClean="0"/>
              <a:t> От дождя вас защищаю</a:t>
            </a:r>
          </a:p>
          <a:p>
            <a:pPr>
              <a:buNone/>
            </a:pPr>
            <a:r>
              <a:rPr lang="ru-RU" dirty="0" smtClean="0"/>
              <a:t> И от ветра вас укрою. </a:t>
            </a:r>
          </a:p>
          <a:p>
            <a:pPr>
              <a:buNone/>
            </a:pPr>
            <a:r>
              <a:rPr lang="ru-RU" dirty="0" smtClean="0"/>
              <a:t>Ну так что же я такое?</a:t>
            </a:r>
          </a:p>
          <a:p>
            <a:pPr algn="r">
              <a:buNone/>
            </a:pPr>
            <a:r>
              <a:rPr lang="ru-RU" dirty="0" smtClean="0"/>
              <a:t>Не галстук он, не воротник,</a:t>
            </a:r>
          </a:p>
          <a:p>
            <a:pPr algn="r">
              <a:buNone/>
            </a:pPr>
            <a:r>
              <a:rPr lang="ru-RU" dirty="0" smtClean="0"/>
              <a:t> А шею обжимать привык. </a:t>
            </a:r>
          </a:p>
          <a:p>
            <a:pPr algn="r">
              <a:buNone/>
            </a:pPr>
            <a:r>
              <a:rPr lang="ru-RU" dirty="0" smtClean="0"/>
              <a:t>Но не всегда, а лишь тогда, </a:t>
            </a:r>
          </a:p>
          <a:p>
            <a:pPr algn="r">
              <a:buNone/>
            </a:pPr>
            <a:r>
              <a:rPr lang="ru-RU" dirty="0" smtClean="0"/>
              <a:t>Когда бывают холода.</a:t>
            </a:r>
          </a:p>
          <a:p>
            <a:pPr algn="r"/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2051" name="Picture 3" descr="C:\Documents and Settings\Учитель\Рабочий стол\УрокиЗдоровья\4713743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86190"/>
            <a:ext cx="2976562" cy="2804480"/>
          </a:xfrm>
          <a:prstGeom prst="rect">
            <a:avLst/>
          </a:prstGeom>
          <a:noFill/>
        </p:spPr>
      </p:pic>
      <p:pic>
        <p:nvPicPr>
          <p:cNvPr id="2053" name="Picture 5" descr="C:\Documents and Settings\Учитель\Рабочий стол\УрокиЗдоровья\526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571480"/>
            <a:ext cx="2857520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мотылёк, не птичка -</a:t>
            </a:r>
          </a:p>
          <a:p>
            <a:pPr>
              <a:buNone/>
            </a:pPr>
            <a:r>
              <a:rPr lang="ru-RU" dirty="0" smtClean="0"/>
              <a:t> Держит две косички.</a:t>
            </a:r>
          </a:p>
          <a:p>
            <a:pPr algn="r">
              <a:buNone/>
            </a:pPr>
            <a:r>
              <a:rPr lang="ru-RU" dirty="0" smtClean="0"/>
              <a:t>Черна, а не земля,</a:t>
            </a:r>
          </a:p>
          <a:p>
            <a:pPr algn="r">
              <a:buNone/>
            </a:pPr>
            <a:r>
              <a:rPr lang="ru-RU" dirty="0" smtClean="0"/>
              <a:t> Пушиста, а не снег,</a:t>
            </a:r>
          </a:p>
          <a:p>
            <a:pPr algn="r">
              <a:buNone/>
            </a:pPr>
            <a:r>
              <a:rPr lang="ru-RU" dirty="0" smtClean="0"/>
              <a:t> Греет, а не печка.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 descr="C:\Documents and Settings\Учитель\Рабочий стол\УрокиЗдоровья\878_02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000108"/>
            <a:ext cx="3429004" cy="2280288"/>
          </a:xfrm>
          <a:prstGeom prst="rect">
            <a:avLst/>
          </a:prstGeom>
          <a:noFill/>
        </p:spPr>
      </p:pic>
      <p:pic>
        <p:nvPicPr>
          <p:cNvPr id="6147" name="Picture 3" descr="C:\Documents and Settings\Учитель\Рабочий стол\УрокиЗдоровья\P1000008ag_en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857628"/>
            <a:ext cx="3429024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обоих домиках темно,</a:t>
            </a:r>
          </a:p>
          <a:p>
            <a:pPr>
              <a:buNone/>
            </a:pPr>
            <a:r>
              <a:rPr lang="ru-RU" dirty="0" smtClean="0"/>
              <a:t> Зато жарища прямо. </a:t>
            </a:r>
          </a:p>
          <a:p>
            <a:pPr>
              <a:buNone/>
            </a:pPr>
            <a:r>
              <a:rPr lang="ru-RU" dirty="0" smtClean="0"/>
              <a:t>А коль засветится окно -</a:t>
            </a:r>
          </a:p>
          <a:p>
            <a:pPr>
              <a:buNone/>
            </a:pPr>
            <a:r>
              <a:rPr lang="ru-RU" dirty="0" smtClean="0"/>
              <a:t>Его починит мама.</a:t>
            </a:r>
          </a:p>
          <a:p>
            <a:pPr algn="r">
              <a:buNone/>
            </a:pPr>
            <a:r>
              <a:rPr lang="ru-RU" dirty="0" smtClean="0"/>
              <a:t>Дали братьям тёплый дом, </a:t>
            </a:r>
          </a:p>
          <a:p>
            <a:pPr algn="r">
              <a:buNone/>
            </a:pPr>
            <a:r>
              <a:rPr lang="ru-RU" dirty="0" smtClean="0"/>
              <a:t>Чтобы жили впятером. </a:t>
            </a:r>
          </a:p>
          <a:p>
            <a:pPr algn="r">
              <a:buNone/>
            </a:pPr>
            <a:r>
              <a:rPr lang="ru-RU" dirty="0" smtClean="0"/>
              <a:t>Брат большой не согласился</a:t>
            </a:r>
          </a:p>
          <a:p>
            <a:pPr algn="r">
              <a:buNone/>
            </a:pPr>
            <a:r>
              <a:rPr lang="ru-RU" dirty="0" smtClean="0"/>
              <a:t> И отдельно поселился.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5" name="Picture 3" descr="C:\Documents and Settings\Учитель\Рабочий стол\УрокиЗдоровья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571612"/>
            <a:ext cx="3214710" cy="2143140"/>
          </a:xfrm>
          <a:prstGeom prst="rect">
            <a:avLst/>
          </a:prstGeom>
          <a:noFill/>
        </p:spPr>
      </p:pic>
      <p:pic>
        <p:nvPicPr>
          <p:cNvPr id="3077" name="Picture 5" descr="C:\Documents and Settings\Учитель\Рабочий стол\УрокиЗдоровья\i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766" y="3857628"/>
            <a:ext cx="2117422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Как только отправляется</a:t>
            </a:r>
          </a:p>
          <a:p>
            <a:pPr>
              <a:buNone/>
            </a:pPr>
            <a:r>
              <a:rPr lang="ru-RU" dirty="0" smtClean="0"/>
              <a:t> Она зимой гулять,</a:t>
            </a:r>
          </a:p>
          <a:p>
            <a:pPr>
              <a:buNone/>
            </a:pPr>
            <a:r>
              <a:rPr lang="ru-RU" dirty="0" smtClean="0"/>
              <a:t> Жильцы в дома вселяются,</a:t>
            </a:r>
          </a:p>
          <a:p>
            <a:pPr>
              <a:buNone/>
            </a:pPr>
            <a:r>
              <a:rPr lang="ru-RU" dirty="0" smtClean="0"/>
              <a:t> И в каждый - целых пять.</a:t>
            </a:r>
          </a:p>
          <a:p>
            <a:pPr algn="r">
              <a:buNone/>
            </a:pPr>
            <a:r>
              <a:rPr lang="ru-RU" dirty="0" smtClean="0"/>
              <a:t> Пять мешочков шерстяных -</a:t>
            </a:r>
          </a:p>
          <a:p>
            <a:pPr algn="r">
              <a:buNone/>
            </a:pPr>
            <a:r>
              <a:rPr lang="ru-RU" dirty="0" smtClean="0"/>
              <a:t> Греются братишки в них.</a:t>
            </a:r>
          </a:p>
          <a:p>
            <a:pPr algn="r">
              <a:buNone/>
            </a:pPr>
            <a:r>
              <a:rPr lang="ru-RU" dirty="0" smtClean="0"/>
              <a:t> </a:t>
            </a:r>
          </a:p>
          <a:p>
            <a:pPr algn="r">
              <a:buNone/>
            </a:pPr>
            <a:r>
              <a:rPr lang="ru-RU" dirty="0" smtClean="0"/>
              <a:t>Нет пальцев, как у людей,</a:t>
            </a:r>
          </a:p>
          <a:p>
            <a:pPr algn="r">
              <a:buNone/>
            </a:pPr>
            <a:r>
              <a:rPr lang="ru-RU" dirty="0" smtClean="0"/>
              <a:t> Но пальцы у неё без ногтей.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194" name="Picture 2" descr="C:\Documents and Settings\Учитель\Рабочий стол\УрокиЗдоровья\s21968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714356"/>
            <a:ext cx="4929190" cy="1917903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Входишь в одну дверь, </a:t>
            </a:r>
          </a:p>
          <a:p>
            <a:pPr>
              <a:buNone/>
            </a:pPr>
            <a:r>
              <a:rPr lang="ru-RU" dirty="0" smtClean="0"/>
              <a:t>а выходишь из трех. </a:t>
            </a:r>
          </a:p>
          <a:p>
            <a:pPr>
              <a:buNone/>
            </a:pPr>
            <a:r>
              <a:rPr lang="ru-RU" dirty="0" smtClean="0"/>
              <a:t>Думаешь, что вышел,</a:t>
            </a:r>
          </a:p>
          <a:p>
            <a:pPr>
              <a:buNone/>
            </a:pPr>
            <a:r>
              <a:rPr lang="ru-RU" dirty="0" smtClean="0"/>
              <a:t> а на самом деле зашел.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Два котика, </a:t>
            </a:r>
          </a:p>
          <a:p>
            <a:pPr algn="r">
              <a:buNone/>
            </a:pPr>
            <a:r>
              <a:rPr lang="ru-RU" dirty="0" smtClean="0"/>
              <a:t>А четыре хвостика.</a:t>
            </a:r>
            <a:endParaRPr lang="ru-RU" dirty="0"/>
          </a:p>
        </p:txBody>
      </p:sp>
      <p:pic>
        <p:nvPicPr>
          <p:cNvPr id="7171" name="Picture 3" descr="C:\Documents and Settings\Учитель\Рабочий стол\УрокиЗдоровья\tatuum-spring-summer-2011-man-4shopping-ru-225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3" y="1571612"/>
            <a:ext cx="2822555" cy="2643206"/>
          </a:xfrm>
          <a:prstGeom prst="rect">
            <a:avLst/>
          </a:prstGeom>
          <a:noFill/>
        </p:spPr>
      </p:pic>
      <p:pic>
        <p:nvPicPr>
          <p:cNvPr id="7173" name="Picture 5" descr="C:\Documents and Settings\Учитель\Рабочий стол\УрокиЗдоровья\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090" y="4143380"/>
            <a:ext cx="2705588" cy="236184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58245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Всегда шагаем мы вдвоём, </a:t>
            </a:r>
          </a:p>
          <a:p>
            <a:pPr>
              <a:buNone/>
            </a:pPr>
            <a:r>
              <a:rPr lang="ru-RU" dirty="0" smtClean="0"/>
              <a:t> Похожие, как братья. </a:t>
            </a:r>
          </a:p>
          <a:p>
            <a:pPr>
              <a:buNone/>
            </a:pPr>
            <a:r>
              <a:rPr lang="ru-RU" dirty="0" smtClean="0"/>
              <a:t> Мы за обедом - под столом, </a:t>
            </a:r>
          </a:p>
          <a:p>
            <a:pPr>
              <a:buNone/>
            </a:pPr>
            <a:r>
              <a:rPr lang="ru-RU" dirty="0" smtClean="0"/>
              <a:t> А ночью - под кроватью.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Сшили их из чёрной кожи, </a:t>
            </a:r>
          </a:p>
          <a:p>
            <a:pPr algn="r">
              <a:buNone/>
            </a:pPr>
            <a:r>
              <a:rPr lang="ru-RU" dirty="0" smtClean="0"/>
              <a:t> В них теперь ходить мы можем. </a:t>
            </a:r>
          </a:p>
          <a:p>
            <a:pPr algn="r">
              <a:buNone/>
            </a:pPr>
            <a:r>
              <a:rPr lang="ru-RU" dirty="0" smtClean="0"/>
              <a:t> И по слякотной дороге </a:t>
            </a:r>
          </a:p>
          <a:p>
            <a:pPr algn="r">
              <a:buNone/>
            </a:pPr>
            <a:r>
              <a:rPr lang="ru-RU" dirty="0" smtClean="0"/>
              <a:t> Не промокнут наши ноги.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Documents and Settings\Учитель\Рабочий стол\УрокиЗдоровья\alife-timberland-wheat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2739" y="785794"/>
            <a:ext cx="3511227" cy="2143140"/>
          </a:xfrm>
          <a:prstGeom prst="rect">
            <a:avLst/>
          </a:prstGeom>
          <a:noFill/>
        </p:spPr>
      </p:pic>
      <p:pic>
        <p:nvPicPr>
          <p:cNvPr id="4101" name="Picture 5" descr="C:\Documents and Settings\Учитель\Рабочий стол\УрокиЗдоровья\17153-04-1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000372"/>
            <a:ext cx="2820354" cy="335756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Отгадай загадку - кто мы:</a:t>
            </a:r>
          </a:p>
          <a:p>
            <a:pPr>
              <a:buNone/>
            </a:pPr>
            <a:r>
              <a:rPr lang="ru-RU" dirty="0" smtClean="0"/>
              <a:t> В ясный день сидим мы дома.</a:t>
            </a:r>
          </a:p>
          <a:p>
            <a:pPr>
              <a:buNone/>
            </a:pPr>
            <a:r>
              <a:rPr lang="ru-RU" dirty="0" smtClean="0"/>
              <a:t> Если дождь - у нас работа:</a:t>
            </a:r>
          </a:p>
          <a:p>
            <a:pPr>
              <a:buNone/>
            </a:pPr>
            <a:r>
              <a:rPr lang="ru-RU" dirty="0" smtClean="0"/>
              <a:t> Топать, шлепать по болотам.</a:t>
            </a:r>
          </a:p>
          <a:p>
            <a:pPr algn="r">
              <a:buNone/>
            </a:pPr>
            <a:r>
              <a:rPr lang="ru-RU" dirty="0" smtClean="0"/>
              <a:t>Не ботинки, не сапожки,</a:t>
            </a:r>
          </a:p>
          <a:p>
            <a:pPr algn="r">
              <a:buNone/>
            </a:pPr>
            <a:r>
              <a:rPr lang="ru-RU" dirty="0" smtClean="0"/>
              <a:t> Но их тоже носят ножки.</a:t>
            </a:r>
          </a:p>
          <a:p>
            <a:pPr algn="r">
              <a:buNone/>
            </a:pPr>
            <a:r>
              <a:rPr lang="ru-RU" dirty="0" smtClean="0"/>
              <a:t> В них мы бегаем зимой: </a:t>
            </a:r>
          </a:p>
          <a:p>
            <a:pPr algn="r">
              <a:buNone/>
            </a:pPr>
            <a:r>
              <a:rPr lang="ru-RU" dirty="0" smtClean="0"/>
              <a:t> Утром - в школу,</a:t>
            </a:r>
          </a:p>
          <a:p>
            <a:pPr algn="r">
              <a:buNone/>
            </a:pPr>
            <a:r>
              <a:rPr lang="ru-RU" dirty="0" smtClean="0"/>
              <a:t> Днём - домой.</a:t>
            </a:r>
          </a:p>
          <a:p>
            <a:pPr algn="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C:\Documents and Settings\Учитель\Рабочий стол\УрокиЗдоровья\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28604"/>
            <a:ext cx="2571768" cy="2571768"/>
          </a:xfrm>
          <a:prstGeom prst="rect">
            <a:avLst/>
          </a:prstGeom>
          <a:noFill/>
        </p:spPr>
      </p:pic>
      <p:pic>
        <p:nvPicPr>
          <p:cNvPr id="5123" name="Picture 3" descr="C:\Documents and Settings\Учитель\Рабочий стол\УрокиЗдоровья\26795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71876"/>
            <a:ext cx="3260477" cy="296703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1Pochemu_nuzhno_chistit_zuby_i_myt_ruki</Template>
  <TotalTime>82</TotalTime>
  <Words>567</Words>
  <PresentationFormat>Экран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Одежда и обувь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Плоскостопие </vt:lpstr>
      <vt:lpstr>Упражнения для профилактики плоскостопия</vt:lpstr>
      <vt:lpstr>Слайд 12</vt:lpstr>
      <vt:lpstr>Одежда :  </vt:lpstr>
      <vt:lpstr>Обувь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Одежда и обувь</dc:title>
  <cp:lastModifiedBy>Гулина И.А</cp:lastModifiedBy>
  <cp:revision>15</cp:revision>
  <dcterms:modified xsi:type="dcterms:W3CDTF">2011-12-01T11:46:07Z</dcterms:modified>
</cp:coreProperties>
</file>