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6" r:id="rId2"/>
    <p:sldId id="262" r:id="rId3"/>
    <p:sldId id="257" r:id="rId4"/>
    <p:sldId id="258" r:id="rId5"/>
    <p:sldId id="261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2ACCAA4-D9A4-42AC-8E5C-46AD4BD0384E}">
          <p14:sldIdLst>
            <p14:sldId id="256"/>
            <p14:sldId id="262"/>
            <p14:sldId id="257"/>
            <p14:sldId id="258"/>
            <p14:sldId id="261"/>
            <p14:sldId id="263"/>
            <p14:sldId id="259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93" autoAdjust="0"/>
    <p:restoredTop sz="94660"/>
  </p:normalViewPr>
  <p:slideViewPr>
    <p:cSldViewPr>
      <p:cViewPr>
        <p:scale>
          <a:sx n="50" d="100"/>
          <a:sy n="50" d="100"/>
        </p:scale>
        <p:origin x="-202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EFF1D-A797-4EE3-854F-DC4EB45D5A4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C1CC5-91E9-4D97-8CFD-D2336A88B1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57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EE8D7D-A340-4E87-A2D5-4B30A9DB7A7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92D8F9-2CFC-41FE-940B-BA5F92125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9.xml"/><Relationship Id="rId7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14.xml"/><Relationship Id="rId4" Type="http://schemas.openxmlformats.org/officeDocument/2006/relationships/slide" Target="slide17.xml"/><Relationship Id="rId9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857760"/>
            <a:ext cx="7632848" cy="1222375"/>
          </a:xfrm>
        </p:spPr>
        <p:txBody>
          <a:bodyPr/>
          <a:lstStyle/>
          <a:p>
            <a:r>
              <a:rPr lang="ru-RU" dirty="0" smtClean="0"/>
              <a:t>Царство </a:t>
            </a:r>
            <a:r>
              <a:rPr lang="ru-RU" dirty="0" err="1" smtClean="0"/>
              <a:t>прилагательныЕ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929066"/>
            <a:ext cx="8458200" cy="914400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2050" name="Picture 2" descr="http://im2-tub-ru.yandex.net/i?id=92668503-1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96752"/>
            <a:ext cx="3816424" cy="255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Если основа заканчивается</a:t>
            </a:r>
          </a:p>
          <a:p>
            <a:pPr marL="0" indent="0">
              <a:buNone/>
            </a:pPr>
            <a:r>
              <a:rPr lang="ru-RU" dirty="0" smtClean="0"/>
              <a:t>На к – Рыбак, </a:t>
            </a:r>
          </a:p>
          <a:p>
            <a:pPr marL="0" indent="0">
              <a:buNone/>
            </a:pPr>
            <a:r>
              <a:rPr lang="ru-RU" dirty="0" smtClean="0"/>
              <a:t>На ц – Боец</a:t>
            </a:r>
          </a:p>
          <a:p>
            <a:pPr marL="0" indent="0">
              <a:buNone/>
            </a:pPr>
            <a:r>
              <a:rPr lang="ru-RU" dirty="0" smtClean="0"/>
              <a:t>На ч – Ткач</a:t>
            </a:r>
          </a:p>
          <a:p>
            <a:pPr marL="0" indent="0">
              <a:buNone/>
            </a:pPr>
            <a:r>
              <a:rPr lang="ru-RU" dirty="0" smtClean="0"/>
              <a:t>Пиши, без сомненья </a:t>
            </a:r>
          </a:p>
          <a:p>
            <a:pPr marL="0" indent="0">
              <a:buNone/>
            </a:pPr>
            <a:r>
              <a:rPr lang="ru-RU" dirty="0" smtClean="0"/>
              <a:t>К!</a:t>
            </a:r>
          </a:p>
          <a:p>
            <a:pPr marL="0" indent="0">
              <a:buNone/>
            </a:pPr>
            <a:r>
              <a:rPr lang="ru-RU" dirty="0" smtClean="0"/>
              <a:t>Чередованье ты не забудь</a:t>
            </a:r>
          </a:p>
          <a:p>
            <a:pPr marL="0" indent="0">
              <a:buNone/>
            </a:pPr>
            <a:r>
              <a:rPr lang="ru-RU" dirty="0" smtClean="0"/>
              <a:t>Если Основа на К, или на Ч, </a:t>
            </a:r>
          </a:p>
          <a:p>
            <a:pPr marL="0" indent="0">
              <a:buNone/>
            </a:pPr>
            <a:r>
              <a:rPr lang="ru-RU" dirty="0" smtClean="0"/>
              <a:t>Вместо них смело пиши Ц</a:t>
            </a:r>
          </a:p>
          <a:p>
            <a:pPr marL="0" indent="0">
              <a:buNone/>
            </a:pPr>
            <a:r>
              <a:rPr lang="ru-RU" dirty="0" smtClean="0"/>
              <a:t>А во всем остальном</a:t>
            </a:r>
          </a:p>
          <a:p>
            <a:pPr marL="0" indent="0">
              <a:buNone/>
            </a:pPr>
            <a:r>
              <a:rPr lang="ru-RU" dirty="0" smtClean="0"/>
              <a:t>СК пиши, мой дружок!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80728"/>
            <a:ext cx="21336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181600"/>
            <a:ext cx="21240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6084168" y="1628800"/>
            <a:ext cx="2376264" cy="1728192"/>
          </a:xfrm>
          <a:prstGeom prst="cloudCallout">
            <a:avLst>
              <a:gd name="adj1" fmla="val -85100"/>
              <a:gd name="adj2" fmla="val 114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Ура, мы нашли свои домики!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18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Буква Ь в прилагательных с суффиксом </a:t>
            </a:r>
            <a:r>
              <a:rPr lang="ru-RU" dirty="0" err="1" smtClean="0"/>
              <a:t>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основа на Л, </a:t>
            </a:r>
          </a:p>
          <a:p>
            <a:pPr marL="0" indent="0">
              <a:buNone/>
            </a:pPr>
            <a:r>
              <a:rPr lang="ru-RU" dirty="0" smtClean="0"/>
              <a:t>Как в слове село!</a:t>
            </a:r>
          </a:p>
          <a:p>
            <a:pPr marL="0" indent="0">
              <a:buNone/>
            </a:pPr>
            <a:r>
              <a:rPr lang="ru-RU" dirty="0" smtClean="0"/>
              <a:t>Пиши Ь!</a:t>
            </a:r>
          </a:p>
          <a:p>
            <a:pPr marL="0" indent="0">
              <a:buNone/>
            </a:pPr>
            <a:r>
              <a:rPr lang="ru-RU" dirty="0" smtClean="0"/>
              <a:t>Если название месяца, везде, где основа</a:t>
            </a:r>
          </a:p>
          <a:p>
            <a:pPr marL="0" indent="0">
              <a:buNone/>
            </a:pPr>
            <a:r>
              <a:rPr lang="ru-RU" dirty="0" smtClean="0"/>
              <a:t>На Н, и на Р, но исключенье здесь есть!</a:t>
            </a:r>
            <a:br>
              <a:rPr lang="ru-RU" dirty="0" smtClean="0"/>
            </a:br>
            <a:r>
              <a:rPr lang="ru-RU" dirty="0" smtClean="0"/>
              <a:t>Январские морозы, но </a:t>
            </a:r>
            <a:r>
              <a:rPr lang="ru-RU" dirty="0" err="1" smtClean="0"/>
              <a:t>февралЬская</a:t>
            </a:r>
            <a:r>
              <a:rPr lang="ru-RU" dirty="0" smtClean="0"/>
              <a:t> стужа!</a:t>
            </a: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948264" y="5013176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Практика</a:t>
            </a:r>
            <a:endParaRPr lang="ru-RU" dirty="0"/>
          </a:p>
        </p:txBody>
      </p:sp>
      <p:pic>
        <p:nvPicPr>
          <p:cNvPr id="1026" name="Picture 2" descr="http://im6-tub-ru.yandex.net/i?id=529326934-6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396" y="4962022"/>
            <a:ext cx="2632687" cy="197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566630109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389" y="1124744"/>
            <a:ext cx="1733724" cy="221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55776" y="2537803"/>
            <a:ext cx="0" cy="116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40871" y="2537803"/>
            <a:ext cx="0" cy="116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55776" y="2654719"/>
            <a:ext cx="5850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10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596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Образуйте от существительных прилагательные с помощью суффиксов к и </a:t>
            </a:r>
            <a:r>
              <a:rPr lang="ru-RU" dirty="0" err="1" smtClean="0"/>
              <a:t>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832"/>
            <a:ext cx="868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Рыбак –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Ткач –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Турист -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Январь –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Пират –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Генерал –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Секретарь - 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948264" y="580526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Проверь себя!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10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11560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70838"/>
            <a:ext cx="868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Рыбак – </a:t>
            </a:r>
            <a:r>
              <a:rPr lang="ru-RU" dirty="0" err="1" smtClean="0"/>
              <a:t>рыбацКий</a:t>
            </a:r>
            <a:r>
              <a:rPr lang="ru-RU" dirty="0" smtClean="0"/>
              <a:t> (к//ц)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Ткач – </a:t>
            </a:r>
            <a:r>
              <a:rPr lang="ru-RU" dirty="0" err="1" smtClean="0"/>
              <a:t>ткацКий</a:t>
            </a:r>
            <a:r>
              <a:rPr lang="ru-RU" dirty="0" smtClean="0"/>
              <a:t> (ч//ц)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Турист - </a:t>
            </a:r>
            <a:r>
              <a:rPr lang="ru-RU" dirty="0" err="1" smtClean="0"/>
              <a:t>туристСКий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Январь – </a:t>
            </a:r>
            <a:r>
              <a:rPr lang="ru-RU" dirty="0" err="1" smtClean="0"/>
              <a:t>январСКий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Пират – </a:t>
            </a:r>
            <a:r>
              <a:rPr lang="ru-RU" dirty="0" err="1" smtClean="0"/>
              <a:t>пиратСКий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Генерал – </a:t>
            </a:r>
            <a:r>
              <a:rPr lang="ru-RU" dirty="0" err="1" smtClean="0"/>
              <a:t>генералЬСКий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Секретарь -  </a:t>
            </a:r>
            <a:r>
              <a:rPr lang="ru-RU" dirty="0" err="1" smtClean="0"/>
              <a:t>секретарСКий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 rot="16200000">
            <a:off x="4373978" y="1682806"/>
            <a:ext cx="684075" cy="864095"/>
          </a:xfrm>
          <a:prstGeom prst="arc">
            <a:avLst>
              <a:gd name="adj1" fmla="val 16200000"/>
              <a:gd name="adj2" fmla="val 568270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6200000">
            <a:off x="3653898" y="2258870"/>
            <a:ext cx="684075" cy="864095"/>
          </a:xfrm>
          <a:prstGeom prst="arc">
            <a:avLst>
              <a:gd name="adj1" fmla="val 16200000"/>
              <a:gd name="adj2" fmla="val 568270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низ стрелка 5">
            <a:hlinkClick r:id="rId2" action="ppaction://hlinksldjump"/>
          </p:cNvPr>
          <p:cNvSpPr/>
          <p:nvPr/>
        </p:nvSpPr>
        <p:spPr>
          <a:xfrm>
            <a:off x="8100392" y="6453336"/>
            <a:ext cx="57606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4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сравнений прилагательных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99691" y="1355721"/>
            <a:ext cx="0" cy="5562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11168" y="2492896"/>
            <a:ext cx="0" cy="4365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492896"/>
            <a:ext cx="46440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44008" y="2492896"/>
            <a:ext cx="44644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765199" y="2452282"/>
            <a:ext cx="0" cy="4365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9552" y="189832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Сравнительная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endCxn id="10" idx="0"/>
          </p:cNvCxnSpPr>
          <p:nvPr/>
        </p:nvCxnSpPr>
        <p:spPr>
          <a:xfrm flipH="1">
            <a:off x="2411760" y="1196752"/>
            <a:ext cx="1440160" cy="701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547664" y="2267652"/>
            <a:ext cx="288032" cy="184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43808" y="2267652"/>
            <a:ext cx="288032" cy="184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99933" y="1739309"/>
            <a:ext cx="0" cy="51186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8113005">
            <a:off x="-231881" y="1772815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-35496" y="4473116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9" name="TextBox 2048"/>
          <p:cNvSpPr txBox="1"/>
          <p:nvPr/>
        </p:nvSpPr>
        <p:spPr>
          <a:xfrm>
            <a:off x="0" y="2744802"/>
            <a:ext cx="104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</a:t>
            </a:r>
            <a:r>
              <a:rPr lang="ru-RU" dirty="0" err="1" smtClean="0"/>
              <a:t>обра-зуются</a:t>
            </a:r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-35496" y="5687204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51" name="TextBox 2050"/>
          <p:cNvSpPr txBox="1"/>
          <p:nvPr/>
        </p:nvSpPr>
        <p:spPr>
          <a:xfrm>
            <a:off x="-7585" y="4486875"/>
            <a:ext cx="867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</a:t>
            </a:r>
            <a:r>
              <a:rPr lang="ru-RU" dirty="0" err="1" smtClean="0"/>
              <a:t>изме-няется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052" name="TextBox 2051"/>
          <p:cNvSpPr txBox="1"/>
          <p:nvPr/>
        </p:nvSpPr>
        <p:spPr>
          <a:xfrm>
            <a:off x="0" y="5687204"/>
            <a:ext cx="899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Роль в пред-</a:t>
            </a:r>
          </a:p>
          <a:p>
            <a:r>
              <a:rPr lang="ru-RU" dirty="0" err="1" smtClean="0"/>
              <a:t>ложении</a:t>
            </a:r>
            <a:endParaRPr lang="ru-RU" dirty="0"/>
          </a:p>
        </p:txBody>
      </p:sp>
      <p:cxnSp>
        <p:nvCxnSpPr>
          <p:cNvPr id="2063" name="Прямая соединительная линия 2062"/>
          <p:cNvCxnSpPr/>
          <p:nvPr/>
        </p:nvCxnSpPr>
        <p:spPr>
          <a:xfrm>
            <a:off x="0" y="2744802"/>
            <a:ext cx="91085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4" name="TextBox 2063"/>
          <p:cNvSpPr txBox="1"/>
          <p:nvPr/>
        </p:nvSpPr>
        <p:spPr>
          <a:xfrm>
            <a:off x="1043608" y="245228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Простая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5220072" y="245228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Простая</a:t>
            </a:r>
            <a:endParaRPr lang="ru-RU" dirty="0"/>
          </a:p>
        </p:txBody>
      </p:sp>
      <p:sp>
        <p:nvSpPr>
          <p:cNvPr id="2065" name="TextBox 2064"/>
          <p:cNvSpPr txBox="1"/>
          <p:nvPr/>
        </p:nvSpPr>
        <p:spPr>
          <a:xfrm>
            <a:off x="2840629" y="245228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Составная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7524328" y="245228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Составная</a:t>
            </a:r>
            <a:endParaRPr lang="ru-RU" dirty="0"/>
          </a:p>
        </p:txBody>
      </p:sp>
      <p:sp>
        <p:nvSpPr>
          <p:cNvPr id="2066" name="TextBox 2065"/>
          <p:cNvSpPr txBox="1"/>
          <p:nvPr/>
        </p:nvSpPr>
        <p:spPr>
          <a:xfrm>
            <a:off x="935766" y="2924944"/>
            <a:ext cx="13678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помощью</a:t>
            </a:r>
          </a:p>
          <a:p>
            <a:r>
              <a:rPr lang="ru-RU" dirty="0" smtClean="0"/>
              <a:t>Суффиксов</a:t>
            </a:r>
          </a:p>
          <a:p>
            <a:r>
              <a:rPr lang="ru-RU" dirty="0" smtClean="0"/>
              <a:t>-ЕЕ (-ЕЙ)</a:t>
            </a:r>
          </a:p>
          <a:p>
            <a:r>
              <a:rPr lang="ru-RU" dirty="0" smtClean="0"/>
              <a:t>-Е -ШЕ</a:t>
            </a:r>
          </a:p>
          <a:p>
            <a:endParaRPr lang="ru-RU" dirty="0"/>
          </a:p>
        </p:txBody>
      </p:sp>
      <p:sp>
        <p:nvSpPr>
          <p:cNvPr id="2067" name="TextBox 2066"/>
          <p:cNvSpPr txBox="1"/>
          <p:nvPr/>
        </p:nvSpPr>
        <p:spPr>
          <a:xfrm>
            <a:off x="860294" y="4675448"/>
            <a:ext cx="140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изменяется</a:t>
            </a:r>
            <a:endParaRPr lang="ru-RU" dirty="0"/>
          </a:p>
        </p:txBody>
      </p:sp>
      <p:sp>
        <p:nvSpPr>
          <p:cNvPr id="2068" name="TextBox 2067"/>
          <p:cNvSpPr txBox="1"/>
          <p:nvPr/>
        </p:nvSpPr>
        <p:spPr>
          <a:xfrm>
            <a:off x="935766" y="5687203"/>
            <a:ext cx="1331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Составного Именного Сказуемого</a:t>
            </a:r>
            <a:endParaRPr lang="ru-RU" dirty="0"/>
          </a:p>
        </p:txBody>
      </p:sp>
      <p:sp>
        <p:nvSpPr>
          <p:cNvPr id="2069" name="TextBox 2068"/>
          <p:cNvSpPr txBox="1"/>
          <p:nvPr/>
        </p:nvSpPr>
        <p:spPr>
          <a:xfrm>
            <a:off x="2267744" y="2996952"/>
            <a:ext cx="2142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От полной формы </a:t>
            </a:r>
            <a:r>
              <a:rPr lang="ru-RU" dirty="0" smtClean="0"/>
              <a:t>с помощью слов МЕНЕЕ или БОЛЕЕ</a:t>
            </a:r>
            <a:endParaRPr lang="ru-RU" dirty="0"/>
          </a:p>
        </p:txBody>
      </p:sp>
      <p:sp>
        <p:nvSpPr>
          <p:cNvPr id="2070" name="TextBox 2069"/>
          <p:cNvSpPr txBox="1"/>
          <p:nvPr/>
        </p:nvSpPr>
        <p:spPr>
          <a:xfrm>
            <a:off x="2156259" y="4674023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 – менее красивая</a:t>
            </a:r>
          </a:p>
          <a:p>
            <a:r>
              <a:rPr lang="ru-RU" dirty="0" smtClean="0"/>
              <a:t>Число – более умные</a:t>
            </a:r>
          </a:p>
          <a:p>
            <a:r>
              <a:rPr lang="ru-RU" dirty="0" smtClean="0"/>
              <a:t>Падеж – более легких</a:t>
            </a:r>
            <a:endParaRPr lang="ru-RU" dirty="0"/>
          </a:p>
        </p:txBody>
      </p:sp>
      <p:sp>
        <p:nvSpPr>
          <p:cNvPr id="2071" name="TextBox 2070"/>
          <p:cNvSpPr txBox="1"/>
          <p:nvPr/>
        </p:nvSpPr>
        <p:spPr>
          <a:xfrm>
            <a:off x="2173056" y="5770714"/>
            <a:ext cx="232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СИС или Определение </a:t>
            </a:r>
            <a:r>
              <a:rPr lang="en-US" dirty="0" smtClean="0"/>
              <a:t>[</a:t>
            </a:r>
            <a:r>
              <a:rPr lang="ru-RU" dirty="0" smtClean="0"/>
              <a:t>          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2072" name="Полилиния 2071"/>
          <p:cNvSpPr/>
          <p:nvPr/>
        </p:nvSpPr>
        <p:spPr>
          <a:xfrm>
            <a:off x="3736544" y="6212557"/>
            <a:ext cx="505339" cy="105878"/>
          </a:xfrm>
          <a:custGeom>
            <a:avLst/>
            <a:gdLst>
              <a:gd name="connsiteX0" fmla="*/ 0 w 1010679"/>
              <a:gd name="connsiteY0" fmla="*/ 211756 h 211756"/>
              <a:gd name="connsiteX1" fmla="*/ 19251 w 1010679"/>
              <a:gd name="connsiteY1" fmla="*/ 125128 h 211756"/>
              <a:gd name="connsiteX2" fmla="*/ 38501 w 1010679"/>
              <a:gd name="connsiteY2" fmla="*/ 96252 h 211756"/>
              <a:gd name="connsiteX3" fmla="*/ 96253 w 1010679"/>
              <a:gd name="connsiteY3" fmla="*/ 38501 h 211756"/>
              <a:gd name="connsiteX4" fmla="*/ 182880 w 1010679"/>
              <a:gd name="connsiteY4" fmla="*/ 48126 h 211756"/>
              <a:gd name="connsiteX5" fmla="*/ 250257 w 1010679"/>
              <a:gd name="connsiteY5" fmla="*/ 67377 h 211756"/>
              <a:gd name="connsiteX6" fmla="*/ 298383 w 1010679"/>
              <a:gd name="connsiteY6" fmla="*/ 125128 h 211756"/>
              <a:gd name="connsiteX7" fmla="*/ 375385 w 1010679"/>
              <a:gd name="connsiteY7" fmla="*/ 192505 h 211756"/>
              <a:gd name="connsiteX8" fmla="*/ 423512 w 1010679"/>
              <a:gd name="connsiteY8" fmla="*/ 144379 h 211756"/>
              <a:gd name="connsiteX9" fmla="*/ 510139 w 1010679"/>
              <a:gd name="connsiteY9" fmla="*/ 57751 h 211756"/>
              <a:gd name="connsiteX10" fmla="*/ 548640 w 1010679"/>
              <a:gd name="connsiteY10" fmla="*/ 0 h 211756"/>
              <a:gd name="connsiteX11" fmla="*/ 625642 w 1010679"/>
              <a:gd name="connsiteY11" fmla="*/ 28876 h 211756"/>
              <a:gd name="connsiteX12" fmla="*/ 664143 w 1010679"/>
              <a:gd name="connsiteY12" fmla="*/ 115503 h 211756"/>
              <a:gd name="connsiteX13" fmla="*/ 693019 w 1010679"/>
              <a:gd name="connsiteY13" fmla="*/ 134753 h 211756"/>
              <a:gd name="connsiteX14" fmla="*/ 741145 w 1010679"/>
              <a:gd name="connsiteY14" fmla="*/ 182880 h 211756"/>
              <a:gd name="connsiteX15" fmla="*/ 779646 w 1010679"/>
              <a:gd name="connsiteY15" fmla="*/ 173255 h 211756"/>
              <a:gd name="connsiteX16" fmla="*/ 837398 w 1010679"/>
              <a:gd name="connsiteY16" fmla="*/ 125128 h 211756"/>
              <a:gd name="connsiteX17" fmla="*/ 875899 w 1010679"/>
              <a:gd name="connsiteY17" fmla="*/ 67377 h 211756"/>
              <a:gd name="connsiteX18" fmla="*/ 933651 w 1010679"/>
              <a:gd name="connsiteY18" fmla="*/ 38501 h 211756"/>
              <a:gd name="connsiteX19" fmla="*/ 962526 w 1010679"/>
              <a:gd name="connsiteY19" fmla="*/ 57751 h 211756"/>
              <a:gd name="connsiteX20" fmla="*/ 1001027 w 1010679"/>
              <a:gd name="connsiteY20" fmla="*/ 144379 h 211756"/>
              <a:gd name="connsiteX21" fmla="*/ 1010653 w 1010679"/>
              <a:gd name="connsiteY21" fmla="*/ 163629 h 21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10679" h="211756">
                <a:moveTo>
                  <a:pt x="0" y="211756"/>
                </a:moveTo>
                <a:cubicBezTo>
                  <a:pt x="1715" y="203183"/>
                  <a:pt x="14151" y="137028"/>
                  <a:pt x="19251" y="125128"/>
                </a:cubicBezTo>
                <a:cubicBezTo>
                  <a:pt x="23808" y="114495"/>
                  <a:pt x="30816" y="104898"/>
                  <a:pt x="38501" y="96252"/>
                </a:cubicBezTo>
                <a:cubicBezTo>
                  <a:pt x="56588" y="75904"/>
                  <a:pt x="96253" y="38501"/>
                  <a:pt x="96253" y="38501"/>
                </a:cubicBezTo>
                <a:cubicBezTo>
                  <a:pt x="125129" y="41709"/>
                  <a:pt x="154164" y="43708"/>
                  <a:pt x="182880" y="48126"/>
                </a:cubicBezTo>
                <a:cubicBezTo>
                  <a:pt x="205330" y="51580"/>
                  <a:pt x="228691" y="60188"/>
                  <a:pt x="250257" y="67377"/>
                </a:cubicBezTo>
                <a:cubicBezTo>
                  <a:pt x="319047" y="170562"/>
                  <a:pt x="211917" y="13957"/>
                  <a:pt x="298383" y="125128"/>
                </a:cubicBezTo>
                <a:cubicBezTo>
                  <a:pt x="353706" y="196258"/>
                  <a:pt x="309016" y="175913"/>
                  <a:pt x="375385" y="192505"/>
                </a:cubicBezTo>
                <a:cubicBezTo>
                  <a:pt x="434884" y="152841"/>
                  <a:pt x="376847" y="196878"/>
                  <a:pt x="423512" y="144379"/>
                </a:cubicBezTo>
                <a:cubicBezTo>
                  <a:pt x="423521" y="144369"/>
                  <a:pt x="495696" y="72194"/>
                  <a:pt x="510139" y="57751"/>
                </a:cubicBezTo>
                <a:cubicBezTo>
                  <a:pt x="526499" y="41391"/>
                  <a:pt x="548640" y="0"/>
                  <a:pt x="548640" y="0"/>
                </a:cubicBezTo>
                <a:cubicBezTo>
                  <a:pt x="568053" y="3883"/>
                  <a:pt x="611479" y="6215"/>
                  <a:pt x="625642" y="28876"/>
                </a:cubicBezTo>
                <a:cubicBezTo>
                  <a:pt x="657407" y="79700"/>
                  <a:pt x="628589" y="79949"/>
                  <a:pt x="664143" y="115503"/>
                </a:cubicBezTo>
                <a:cubicBezTo>
                  <a:pt x="672323" y="123683"/>
                  <a:pt x="683394" y="128336"/>
                  <a:pt x="693019" y="134753"/>
                </a:cubicBezTo>
                <a:cubicBezTo>
                  <a:pt x="703826" y="150963"/>
                  <a:pt x="717506" y="179503"/>
                  <a:pt x="741145" y="182880"/>
                </a:cubicBezTo>
                <a:cubicBezTo>
                  <a:pt x="754241" y="184751"/>
                  <a:pt x="766812" y="176463"/>
                  <a:pt x="779646" y="173255"/>
                </a:cubicBezTo>
                <a:cubicBezTo>
                  <a:pt x="805313" y="156143"/>
                  <a:pt x="817445" y="150782"/>
                  <a:pt x="837398" y="125128"/>
                </a:cubicBezTo>
                <a:cubicBezTo>
                  <a:pt x="851602" y="106866"/>
                  <a:pt x="856649" y="80211"/>
                  <a:pt x="875899" y="67377"/>
                </a:cubicBezTo>
                <a:cubicBezTo>
                  <a:pt x="913217" y="42498"/>
                  <a:pt x="893800" y="51784"/>
                  <a:pt x="933651" y="38501"/>
                </a:cubicBezTo>
                <a:cubicBezTo>
                  <a:pt x="943276" y="44918"/>
                  <a:pt x="954346" y="49571"/>
                  <a:pt x="962526" y="57751"/>
                </a:cubicBezTo>
                <a:cubicBezTo>
                  <a:pt x="985407" y="80632"/>
                  <a:pt x="991495" y="115783"/>
                  <a:pt x="1001027" y="144379"/>
                </a:cubicBezTo>
                <a:cubicBezTo>
                  <a:pt x="1011668" y="176301"/>
                  <a:pt x="1010653" y="183400"/>
                  <a:pt x="1010653" y="16362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580112" y="1124744"/>
            <a:ext cx="1440160" cy="773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8" name="Прямая со стрелкой 2077"/>
          <p:cNvCxnSpPr>
            <a:endCxn id="50" idx="0"/>
          </p:cNvCxnSpPr>
          <p:nvPr/>
        </p:nvCxnSpPr>
        <p:spPr>
          <a:xfrm flipH="1">
            <a:off x="5796136" y="2132856"/>
            <a:ext cx="432048" cy="319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52" idx="0"/>
          </p:cNvCxnSpPr>
          <p:nvPr/>
        </p:nvCxnSpPr>
        <p:spPr>
          <a:xfrm>
            <a:off x="7668344" y="2132856"/>
            <a:ext cx="504056" cy="319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6" name="TextBox 2075"/>
          <p:cNvSpPr txBox="1"/>
          <p:nvPr/>
        </p:nvSpPr>
        <p:spPr>
          <a:xfrm>
            <a:off x="5724128" y="189832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Превосходная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02625" y="2861779"/>
            <a:ext cx="2538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помощью суффиксов</a:t>
            </a:r>
          </a:p>
          <a:p>
            <a:pPr algn="ctr"/>
            <a:r>
              <a:rPr lang="ru-RU" dirty="0" smtClean="0"/>
              <a:t>-ЕЙШ</a:t>
            </a:r>
          </a:p>
          <a:p>
            <a:pPr algn="ctr"/>
            <a:r>
              <a:rPr lang="ru-RU" dirty="0" smtClean="0"/>
              <a:t>-АЙШ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4499691" y="4682223"/>
            <a:ext cx="2466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 – Красивейшая</a:t>
            </a:r>
          </a:p>
          <a:p>
            <a:r>
              <a:rPr lang="ru-RU" dirty="0" smtClean="0"/>
              <a:t>Число – умнейшие</a:t>
            </a:r>
          </a:p>
          <a:p>
            <a:r>
              <a:rPr lang="ru-RU" dirty="0" smtClean="0"/>
              <a:t>Падеж – легчайших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473257" y="5903571"/>
            <a:ext cx="22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Определение </a:t>
            </a:r>
            <a:r>
              <a:rPr lang="en-US" dirty="0"/>
              <a:t>[</a:t>
            </a:r>
            <a:r>
              <a:rPr lang="ru-RU" dirty="0"/>
              <a:t>          </a:t>
            </a:r>
            <a:r>
              <a:rPr lang="en-US" dirty="0"/>
              <a:t>]</a:t>
            </a:r>
            <a:endParaRPr lang="ru-RU" dirty="0"/>
          </a:p>
        </p:txBody>
      </p:sp>
      <p:sp>
        <p:nvSpPr>
          <p:cNvPr id="76" name="Полилиния 75"/>
          <p:cNvSpPr/>
          <p:nvPr/>
        </p:nvSpPr>
        <p:spPr>
          <a:xfrm>
            <a:off x="6047522" y="6035298"/>
            <a:ext cx="505339" cy="105878"/>
          </a:xfrm>
          <a:custGeom>
            <a:avLst/>
            <a:gdLst>
              <a:gd name="connsiteX0" fmla="*/ 0 w 1010679"/>
              <a:gd name="connsiteY0" fmla="*/ 211756 h 211756"/>
              <a:gd name="connsiteX1" fmla="*/ 19251 w 1010679"/>
              <a:gd name="connsiteY1" fmla="*/ 125128 h 211756"/>
              <a:gd name="connsiteX2" fmla="*/ 38501 w 1010679"/>
              <a:gd name="connsiteY2" fmla="*/ 96252 h 211756"/>
              <a:gd name="connsiteX3" fmla="*/ 96253 w 1010679"/>
              <a:gd name="connsiteY3" fmla="*/ 38501 h 211756"/>
              <a:gd name="connsiteX4" fmla="*/ 182880 w 1010679"/>
              <a:gd name="connsiteY4" fmla="*/ 48126 h 211756"/>
              <a:gd name="connsiteX5" fmla="*/ 250257 w 1010679"/>
              <a:gd name="connsiteY5" fmla="*/ 67377 h 211756"/>
              <a:gd name="connsiteX6" fmla="*/ 298383 w 1010679"/>
              <a:gd name="connsiteY6" fmla="*/ 125128 h 211756"/>
              <a:gd name="connsiteX7" fmla="*/ 375385 w 1010679"/>
              <a:gd name="connsiteY7" fmla="*/ 192505 h 211756"/>
              <a:gd name="connsiteX8" fmla="*/ 423512 w 1010679"/>
              <a:gd name="connsiteY8" fmla="*/ 144379 h 211756"/>
              <a:gd name="connsiteX9" fmla="*/ 510139 w 1010679"/>
              <a:gd name="connsiteY9" fmla="*/ 57751 h 211756"/>
              <a:gd name="connsiteX10" fmla="*/ 548640 w 1010679"/>
              <a:gd name="connsiteY10" fmla="*/ 0 h 211756"/>
              <a:gd name="connsiteX11" fmla="*/ 625642 w 1010679"/>
              <a:gd name="connsiteY11" fmla="*/ 28876 h 211756"/>
              <a:gd name="connsiteX12" fmla="*/ 664143 w 1010679"/>
              <a:gd name="connsiteY12" fmla="*/ 115503 h 211756"/>
              <a:gd name="connsiteX13" fmla="*/ 693019 w 1010679"/>
              <a:gd name="connsiteY13" fmla="*/ 134753 h 211756"/>
              <a:gd name="connsiteX14" fmla="*/ 741145 w 1010679"/>
              <a:gd name="connsiteY14" fmla="*/ 182880 h 211756"/>
              <a:gd name="connsiteX15" fmla="*/ 779646 w 1010679"/>
              <a:gd name="connsiteY15" fmla="*/ 173255 h 211756"/>
              <a:gd name="connsiteX16" fmla="*/ 837398 w 1010679"/>
              <a:gd name="connsiteY16" fmla="*/ 125128 h 211756"/>
              <a:gd name="connsiteX17" fmla="*/ 875899 w 1010679"/>
              <a:gd name="connsiteY17" fmla="*/ 67377 h 211756"/>
              <a:gd name="connsiteX18" fmla="*/ 933651 w 1010679"/>
              <a:gd name="connsiteY18" fmla="*/ 38501 h 211756"/>
              <a:gd name="connsiteX19" fmla="*/ 962526 w 1010679"/>
              <a:gd name="connsiteY19" fmla="*/ 57751 h 211756"/>
              <a:gd name="connsiteX20" fmla="*/ 1001027 w 1010679"/>
              <a:gd name="connsiteY20" fmla="*/ 144379 h 211756"/>
              <a:gd name="connsiteX21" fmla="*/ 1010653 w 1010679"/>
              <a:gd name="connsiteY21" fmla="*/ 163629 h 21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10679" h="211756">
                <a:moveTo>
                  <a:pt x="0" y="211756"/>
                </a:moveTo>
                <a:cubicBezTo>
                  <a:pt x="1715" y="203183"/>
                  <a:pt x="14151" y="137028"/>
                  <a:pt x="19251" y="125128"/>
                </a:cubicBezTo>
                <a:cubicBezTo>
                  <a:pt x="23808" y="114495"/>
                  <a:pt x="30816" y="104898"/>
                  <a:pt x="38501" y="96252"/>
                </a:cubicBezTo>
                <a:cubicBezTo>
                  <a:pt x="56588" y="75904"/>
                  <a:pt x="96253" y="38501"/>
                  <a:pt x="96253" y="38501"/>
                </a:cubicBezTo>
                <a:cubicBezTo>
                  <a:pt x="125129" y="41709"/>
                  <a:pt x="154164" y="43708"/>
                  <a:pt x="182880" y="48126"/>
                </a:cubicBezTo>
                <a:cubicBezTo>
                  <a:pt x="205330" y="51580"/>
                  <a:pt x="228691" y="60188"/>
                  <a:pt x="250257" y="67377"/>
                </a:cubicBezTo>
                <a:cubicBezTo>
                  <a:pt x="319047" y="170562"/>
                  <a:pt x="211917" y="13957"/>
                  <a:pt x="298383" y="125128"/>
                </a:cubicBezTo>
                <a:cubicBezTo>
                  <a:pt x="353706" y="196258"/>
                  <a:pt x="309016" y="175913"/>
                  <a:pt x="375385" y="192505"/>
                </a:cubicBezTo>
                <a:cubicBezTo>
                  <a:pt x="434884" y="152841"/>
                  <a:pt x="376847" y="196878"/>
                  <a:pt x="423512" y="144379"/>
                </a:cubicBezTo>
                <a:cubicBezTo>
                  <a:pt x="423521" y="144369"/>
                  <a:pt x="495696" y="72194"/>
                  <a:pt x="510139" y="57751"/>
                </a:cubicBezTo>
                <a:cubicBezTo>
                  <a:pt x="526499" y="41391"/>
                  <a:pt x="548640" y="0"/>
                  <a:pt x="548640" y="0"/>
                </a:cubicBezTo>
                <a:cubicBezTo>
                  <a:pt x="568053" y="3883"/>
                  <a:pt x="611479" y="6215"/>
                  <a:pt x="625642" y="28876"/>
                </a:cubicBezTo>
                <a:cubicBezTo>
                  <a:pt x="657407" y="79700"/>
                  <a:pt x="628589" y="79949"/>
                  <a:pt x="664143" y="115503"/>
                </a:cubicBezTo>
                <a:cubicBezTo>
                  <a:pt x="672323" y="123683"/>
                  <a:pt x="683394" y="128336"/>
                  <a:pt x="693019" y="134753"/>
                </a:cubicBezTo>
                <a:cubicBezTo>
                  <a:pt x="703826" y="150963"/>
                  <a:pt x="717506" y="179503"/>
                  <a:pt x="741145" y="182880"/>
                </a:cubicBezTo>
                <a:cubicBezTo>
                  <a:pt x="754241" y="184751"/>
                  <a:pt x="766812" y="176463"/>
                  <a:pt x="779646" y="173255"/>
                </a:cubicBezTo>
                <a:cubicBezTo>
                  <a:pt x="805313" y="156143"/>
                  <a:pt x="817445" y="150782"/>
                  <a:pt x="837398" y="125128"/>
                </a:cubicBezTo>
                <a:cubicBezTo>
                  <a:pt x="851602" y="106866"/>
                  <a:pt x="856649" y="80211"/>
                  <a:pt x="875899" y="67377"/>
                </a:cubicBezTo>
                <a:cubicBezTo>
                  <a:pt x="913217" y="42498"/>
                  <a:pt x="893800" y="51784"/>
                  <a:pt x="933651" y="38501"/>
                </a:cubicBezTo>
                <a:cubicBezTo>
                  <a:pt x="943276" y="44918"/>
                  <a:pt x="954346" y="49571"/>
                  <a:pt x="962526" y="57751"/>
                </a:cubicBezTo>
                <a:cubicBezTo>
                  <a:pt x="985407" y="80632"/>
                  <a:pt x="991495" y="115783"/>
                  <a:pt x="1001027" y="144379"/>
                </a:cubicBezTo>
                <a:cubicBezTo>
                  <a:pt x="1011668" y="176301"/>
                  <a:pt x="1010653" y="183400"/>
                  <a:pt x="1010653" y="16362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982512" y="2949046"/>
            <a:ext cx="2125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От полной формы</a:t>
            </a:r>
          </a:p>
          <a:p>
            <a:r>
              <a:rPr lang="ru-RU" dirty="0" smtClean="0"/>
              <a:t>С помощью слов</a:t>
            </a:r>
          </a:p>
          <a:p>
            <a:r>
              <a:rPr lang="ru-RU" dirty="0" smtClean="0"/>
              <a:t>НАИБОЛЕЕ</a:t>
            </a:r>
          </a:p>
          <a:p>
            <a:r>
              <a:rPr lang="ru-RU" dirty="0" smtClean="0"/>
              <a:t>НАИМЕНЕЕ</a:t>
            </a:r>
          </a:p>
          <a:p>
            <a:r>
              <a:rPr lang="ru-RU" dirty="0" smtClean="0"/>
              <a:t>САМЫЙ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6756254" y="4763874"/>
            <a:ext cx="2464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 – Самая умная</a:t>
            </a:r>
          </a:p>
          <a:p>
            <a:r>
              <a:rPr lang="ru-RU" dirty="0" smtClean="0"/>
              <a:t>Число – Самые умные</a:t>
            </a:r>
          </a:p>
          <a:p>
            <a:r>
              <a:rPr lang="ru-RU" dirty="0" smtClean="0"/>
              <a:t>Падеж – Самых умных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6778873" y="5909213"/>
            <a:ext cx="22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Определение </a:t>
            </a:r>
            <a:r>
              <a:rPr lang="en-US" dirty="0"/>
              <a:t>[</a:t>
            </a:r>
            <a:r>
              <a:rPr lang="ru-RU" dirty="0"/>
              <a:t>          </a:t>
            </a:r>
            <a:r>
              <a:rPr lang="en-US" dirty="0"/>
              <a:t>]</a:t>
            </a:r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>
            <a:off x="8353138" y="6040940"/>
            <a:ext cx="505339" cy="105878"/>
          </a:xfrm>
          <a:custGeom>
            <a:avLst/>
            <a:gdLst>
              <a:gd name="connsiteX0" fmla="*/ 0 w 1010679"/>
              <a:gd name="connsiteY0" fmla="*/ 211756 h 211756"/>
              <a:gd name="connsiteX1" fmla="*/ 19251 w 1010679"/>
              <a:gd name="connsiteY1" fmla="*/ 125128 h 211756"/>
              <a:gd name="connsiteX2" fmla="*/ 38501 w 1010679"/>
              <a:gd name="connsiteY2" fmla="*/ 96252 h 211756"/>
              <a:gd name="connsiteX3" fmla="*/ 96253 w 1010679"/>
              <a:gd name="connsiteY3" fmla="*/ 38501 h 211756"/>
              <a:gd name="connsiteX4" fmla="*/ 182880 w 1010679"/>
              <a:gd name="connsiteY4" fmla="*/ 48126 h 211756"/>
              <a:gd name="connsiteX5" fmla="*/ 250257 w 1010679"/>
              <a:gd name="connsiteY5" fmla="*/ 67377 h 211756"/>
              <a:gd name="connsiteX6" fmla="*/ 298383 w 1010679"/>
              <a:gd name="connsiteY6" fmla="*/ 125128 h 211756"/>
              <a:gd name="connsiteX7" fmla="*/ 375385 w 1010679"/>
              <a:gd name="connsiteY7" fmla="*/ 192505 h 211756"/>
              <a:gd name="connsiteX8" fmla="*/ 423512 w 1010679"/>
              <a:gd name="connsiteY8" fmla="*/ 144379 h 211756"/>
              <a:gd name="connsiteX9" fmla="*/ 510139 w 1010679"/>
              <a:gd name="connsiteY9" fmla="*/ 57751 h 211756"/>
              <a:gd name="connsiteX10" fmla="*/ 548640 w 1010679"/>
              <a:gd name="connsiteY10" fmla="*/ 0 h 211756"/>
              <a:gd name="connsiteX11" fmla="*/ 625642 w 1010679"/>
              <a:gd name="connsiteY11" fmla="*/ 28876 h 211756"/>
              <a:gd name="connsiteX12" fmla="*/ 664143 w 1010679"/>
              <a:gd name="connsiteY12" fmla="*/ 115503 h 211756"/>
              <a:gd name="connsiteX13" fmla="*/ 693019 w 1010679"/>
              <a:gd name="connsiteY13" fmla="*/ 134753 h 211756"/>
              <a:gd name="connsiteX14" fmla="*/ 741145 w 1010679"/>
              <a:gd name="connsiteY14" fmla="*/ 182880 h 211756"/>
              <a:gd name="connsiteX15" fmla="*/ 779646 w 1010679"/>
              <a:gd name="connsiteY15" fmla="*/ 173255 h 211756"/>
              <a:gd name="connsiteX16" fmla="*/ 837398 w 1010679"/>
              <a:gd name="connsiteY16" fmla="*/ 125128 h 211756"/>
              <a:gd name="connsiteX17" fmla="*/ 875899 w 1010679"/>
              <a:gd name="connsiteY17" fmla="*/ 67377 h 211756"/>
              <a:gd name="connsiteX18" fmla="*/ 933651 w 1010679"/>
              <a:gd name="connsiteY18" fmla="*/ 38501 h 211756"/>
              <a:gd name="connsiteX19" fmla="*/ 962526 w 1010679"/>
              <a:gd name="connsiteY19" fmla="*/ 57751 h 211756"/>
              <a:gd name="connsiteX20" fmla="*/ 1001027 w 1010679"/>
              <a:gd name="connsiteY20" fmla="*/ 144379 h 211756"/>
              <a:gd name="connsiteX21" fmla="*/ 1010653 w 1010679"/>
              <a:gd name="connsiteY21" fmla="*/ 163629 h 21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10679" h="211756">
                <a:moveTo>
                  <a:pt x="0" y="211756"/>
                </a:moveTo>
                <a:cubicBezTo>
                  <a:pt x="1715" y="203183"/>
                  <a:pt x="14151" y="137028"/>
                  <a:pt x="19251" y="125128"/>
                </a:cubicBezTo>
                <a:cubicBezTo>
                  <a:pt x="23808" y="114495"/>
                  <a:pt x="30816" y="104898"/>
                  <a:pt x="38501" y="96252"/>
                </a:cubicBezTo>
                <a:cubicBezTo>
                  <a:pt x="56588" y="75904"/>
                  <a:pt x="96253" y="38501"/>
                  <a:pt x="96253" y="38501"/>
                </a:cubicBezTo>
                <a:cubicBezTo>
                  <a:pt x="125129" y="41709"/>
                  <a:pt x="154164" y="43708"/>
                  <a:pt x="182880" y="48126"/>
                </a:cubicBezTo>
                <a:cubicBezTo>
                  <a:pt x="205330" y="51580"/>
                  <a:pt x="228691" y="60188"/>
                  <a:pt x="250257" y="67377"/>
                </a:cubicBezTo>
                <a:cubicBezTo>
                  <a:pt x="319047" y="170562"/>
                  <a:pt x="211917" y="13957"/>
                  <a:pt x="298383" y="125128"/>
                </a:cubicBezTo>
                <a:cubicBezTo>
                  <a:pt x="353706" y="196258"/>
                  <a:pt x="309016" y="175913"/>
                  <a:pt x="375385" y="192505"/>
                </a:cubicBezTo>
                <a:cubicBezTo>
                  <a:pt x="434884" y="152841"/>
                  <a:pt x="376847" y="196878"/>
                  <a:pt x="423512" y="144379"/>
                </a:cubicBezTo>
                <a:cubicBezTo>
                  <a:pt x="423521" y="144369"/>
                  <a:pt x="495696" y="72194"/>
                  <a:pt x="510139" y="57751"/>
                </a:cubicBezTo>
                <a:cubicBezTo>
                  <a:pt x="526499" y="41391"/>
                  <a:pt x="548640" y="0"/>
                  <a:pt x="548640" y="0"/>
                </a:cubicBezTo>
                <a:cubicBezTo>
                  <a:pt x="568053" y="3883"/>
                  <a:pt x="611479" y="6215"/>
                  <a:pt x="625642" y="28876"/>
                </a:cubicBezTo>
                <a:cubicBezTo>
                  <a:pt x="657407" y="79700"/>
                  <a:pt x="628589" y="79949"/>
                  <a:pt x="664143" y="115503"/>
                </a:cubicBezTo>
                <a:cubicBezTo>
                  <a:pt x="672323" y="123683"/>
                  <a:pt x="683394" y="128336"/>
                  <a:pt x="693019" y="134753"/>
                </a:cubicBezTo>
                <a:cubicBezTo>
                  <a:pt x="703826" y="150963"/>
                  <a:pt x="717506" y="179503"/>
                  <a:pt x="741145" y="182880"/>
                </a:cubicBezTo>
                <a:cubicBezTo>
                  <a:pt x="754241" y="184751"/>
                  <a:pt x="766812" y="176463"/>
                  <a:pt x="779646" y="173255"/>
                </a:cubicBezTo>
                <a:cubicBezTo>
                  <a:pt x="805313" y="156143"/>
                  <a:pt x="817445" y="150782"/>
                  <a:pt x="837398" y="125128"/>
                </a:cubicBezTo>
                <a:cubicBezTo>
                  <a:pt x="851602" y="106866"/>
                  <a:pt x="856649" y="80211"/>
                  <a:pt x="875899" y="67377"/>
                </a:cubicBezTo>
                <a:cubicBezTo>
                  <a:pt x="913217" y="42498"/>
                  <a:pt x="893800" y="51784"/>
                  <a:pt x="933651" y="38501"/>
                </a:cubicBezTo>
                <a:cubicBezTo>
                  <a:pt x="943276" y="44918"/>
                  <a:pt x="954346" y="49571"/>
                  <a:pt x="962526" y="57751"/>
                </a:cubicBezTo>
                <a:cubicBezTo>
                  <a:pt x="985407" y="80632"/>
                  <a:pt x="991495" y="115783"/>
                  <a:pt x="1001027" y="144379"/>
                </a:cubicBezTo>
                <a:cubicBezTo>
                  <a:pt x="1011668" y="176301"/>
                  <a:pt x="1010653" y="183400"/>
                  <a:pt x="1010653" y="16362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832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64" grpId="0"/>
      <p:bldP spid="50" grpId="0"/>
      <p:bldP spid="2065" grpId="0"/>
      <p:bldP spid="52" grpId="0"/>
      <p:bldP spid="2066" grpId="0"/>
      <p:bldP spid="2067" grpId="0"/>
      <p:bldP spid="2068" grpId="0"/>
      <p:bldP spid="2069" grpId="0"/>
      <p:bldP spid="2070" grpId="0"/>
      <p:bldP spid="2071" grpId="0"/>
      <p:bldP spid="2072" grpId="0" animBg="1"/>
      <p:bldP spid="2076" grpId="0"/>
      <p:bldP spid="38" grpId="0"/>
      <p:bldP spid="74" grpId="0"/>
      <p:bldP spid="39" grpId="0"/>
      <p:bldP spid="76" grpId="0" animBg="1"/>
      <p:bldP spid="40" grpId="0"/>
      <p:bldP spid="79" grpId="0"/>
      <p:bldP spid="81" grpId="0"/>
      <p:bldP spid="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Практика</a:t>
            </a:r>
            <a:br>
              <a:rPr lang="ru-RU" dirty="0" smtClean="0"/>
            </a:br>
            <a:r>
              <a:rPr lang="ru-RU" dirty="0" smtClean="0"/>
              <a:t>поставьте прилагательные во все формы степеней сравнения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Умный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Высокий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Сильный</a:t>
            </a:r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7236296" y="5805264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2050" name="Picture 2" descr="http://im0-tub-ru.yandex.net/i?id=329610999-6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0-tub-ru.yandex.net/i?id=525589137-56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1088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75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3-tub-ru.yandex.net/i?id=506063086-6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31359"/>
            <a:ext cx="2088232" cy="254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Умный – умнее, более(менее) умный, умнейший, самый(наиболее, наименее) умный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Высокий – выше, более(менее) высокий, высочайший, самый(наиболее, наименее) высокий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Сильный- сильнее, более(менее) сильный, сильнейший, самый(наиболее, наименее) сильный</a:t>
            </a:r>
            <a:endParaRPr lang="ru-RU" dirty="0"/>
          </a:p>
        </p:txBody>
      </p:sp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8100392" y="6453336"/>
            <a:ext cx="57606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Разряды прилагательных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971600" y="1340768"/>
            <a:ext cx="100811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4644008" y="1295400"/>
            <a:ext cx="4192" cy="1917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164288" y="1295400"/>
            <a:ext cx="1008112" cy="958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323528" y="2254188"/>
            <a:ext cx="1872208" cy="742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Притяжательные</a:t>
            </a:r>
            <a:endParaRPr lang="ru-RU" dirty="0"/>
          </a:p>
        </p:txBody>
      </p:sp>
      <p:sp>
        <p:nvSpPr>
          <p:cNvPr id="11" name="Прямоугольник 10">
            <a:hlinkClick r:id="rId3" action="ppaction://hlinksldjump"/>
          </p:cNvPr>
          <p:cNvSpPr/>
          <p:nvPr/>
        </p:nvSpPr>
        <p:spPr>
          <a:xfrm>
            <a:off x="3707904" y="3234924"/>
            <a:ext cx="1872208" cy="742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Относительные</a:t>
            </a:r>
            <a:endParaRPr lang="ru-RU" dirty="0"/>
          </a:p>
        </p:txBody>
      </p:sp>
      <p:sp>
        <p:nvSpPr>
          <p:cNvPr id="12" name="Прямоугольник 11">
            <a:hlinkClick r:id="rId4" action="ppaction://hlinksldjump"/>
          </p:cNvPr>
          <p:cNvSpPr/>
          <p:nvPr/>
        </p:nvSpPr>
        <p:spPr>
          <a:xfrm>
            <a:off x="7271792" y="2292407"/>
            <a:ext cx="1872208" cy="742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Качественные</a:t>
            </a:r>
            <a:endParaRPr lang="ru-RU" dirty="0"/>
          </a:p>
        </p:txBody>
      </p:sp>
      <p:sp>
        <p:nvSpPr>
          <p:cNvPr id="13" name="Овал 12">
            <a:hlinkClick r:id="rId5" action="ppaction://hlinksldjump"/>
          </p:cNvPr>
          <p:cNvSpPr/>
          <p:nvPr/>
        </p:nvSpPr>
        <p:spPr>
          <a:xfrm>
            <a:off x="3707904" y="5098404"/>
            <a:ext cx="1872208" cy="8403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41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Притяжательные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Эти прилагательные показывают принадлежность какого-то предмета кому-то</a:t>
            </a:r>
          </a:p>
          <a:p>
            <a:pPr marL="0" indent="0">
              <a:buNone/>
            </a:pPr>
            <a:r>
              <a:rPr lang="ru-RU" dirty="0" smtClean="0"/>
              <a:t>Они могут принадлежать человеку или животному</a:t>
            </a:r>
          </a:p>
          <a:p>
            <a:pPr marL="0" indent="0">
              <a:buNone/>
            </a:pPr>
            <a:r>
              <a:rPr lang="ru-RU" dirty="0" smtClean="0"/>
              <a:t>Эти прилагательные образуются</a:t>
            </a:r>
          </a:p>
          <a:p>
            <a:pPr marL="0" indent="0">
              <a:buNone/>
            </a:pPr>
            <a:r>
              <a:rPr lang="ru-RU" dirty="0" smtClean="0"/>
              <a:t>С помощью суффиксов ИН, ОВ, ЫН, ЕВ – это все «человечьи» суффиксы, а ИЙ, Й, Й+А +Я – это «животные»! </a:t>
            </a:r>
            <a:endParaRPr lang="ru-RU" dirty="0"/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8316416" y="6309320"/>
            <a:ext cx="648072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2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Относительные прилагательные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 прилагательные Обозначают признак, через отношение к другому предмету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427984" y="270892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004048" y="2708920"/>
            <a:ext cx="144016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131840" y="2722975"/>
            <a:ext cx="151216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75856" y="28169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564593"/>
            <a:ext cx="151216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91880" y="366795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29554" y="3674257"/>
            <a:ext cx="151216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Назначение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endCxn id="13" idx="0"/>
          </p:cNvCxnSpPr>
          <p:nvPr/>
        </p:nvCxnSpPr>
        <p:spPr>
          <a:xfrm flipH="1">
            <a:off x="6285638" y="2722975"/>
            <a:ext cx="101116" cy="951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1"/>
          </p:cNvCxnSpPr>
          <p:nvPr/>
        </p:nvCxnSpPr>
        <p:spPr>
          <a:xfrm flipH="1">
            <a:off x="2051720" y="3011007"/>
            <a:ext cx="1080120" cy="490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71600" y="348121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Деревянная лопата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11" idx="2"/>
          </p:cNvCxnSpPr>
          <p:nvPr/>
        </p:nvCxnSpPr>
        <p:spPr>
          <a:xfrm>
            <a:off x="4247964" y="4140657"/>
            <a:ext cx="0" cy="872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35896" y="515719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Летние каникулы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13" idx="2"/>
          </p:cNvCxnSpPr>
          <p:nvPr/>
        </p:nvCxnSpPr>
        <p:spPr>
          <a:xfrm>
            <a:off x="6285638" y="4250321"/>
            <a:ext cx="101116" cy="701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29554" y="5013176"/>
            <a:ext cx="199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Детская книга</a:t>
            </a:r>
          </a:p>
          <a:p>
            <a:r>
              <a:rPr lang="ru-RU" dirty="0" smtClean="0"/>
              <a:t>(книга для детей)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6285638" y="2708920"/>
            <a:ext cx="152672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812360" y="2722975"/>
            <a:ext cx="133164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30" idx="2"/>
          </p:cNvCxnSpPr>
          <p:nvPr/>
        </p:nvCxnSpPr>
        <p:spPr>
          <a:xfrm>
            <a:off x="8478180" y="3299039"/>
            <a:ext cx="0" cy="505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68344" y="3852625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Арктическая экспедиция</a:t>
            </a:r>
            <a:endParaRPr lang="ru-RU" dirty="0"/>
          </a:p>
        </p:txBody>
      </p:sp>
      <p:pic>
        <p:nvPicPr>
          <p:cNvPr id="5122" name="Picture 2" descr="http://im3-tub-ru.yandex.net/i?id=474160653-07-72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080" y="3962289"/>
            <a:ext cx="2171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5-tub-ru.yandex.net/i?id=226448623-28-72&amp;n=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814"/>
          <a:stretch/>
        </p:blipFill>
        <p:spPr bwMode="auto">
          <a:xfrm>
            <a:off x="6438282" y="5633141"/>
            <a:ext cx="864096" cy="119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2-tub-ru.yandex.net/i?id=435085159-26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4" y="4566089"/>
            <a:ext cx="1224136" cy="91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im4-tub-ru.yandex.net/i?id=363514785-66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6696" y="5395221"/>
            <a:ext cx="1219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Выгнутая вниз стрелка 26">
            <a:hlinkClick r:id="rId6" action="ppaction://hlinksldjump"/>
          </p:cNvPr>
          <p:cNvSpPr/>
          <p:nvPr/>
        </p:nvSpPr>
        <p:spPr>
          <a:xfrm>
            <a:off x="8316416" y="6309320"/>
            <a:ext cx="648072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6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Прилагательные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508641" y="2007544"/>
            <a:ext cx="12241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 и НН</a:t>
            </a:r>
            <a:endParaRPr lang="ru-RU" dirty="0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419778" y="2007544"/>
            <a:ext cx="12241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и СК</a:t>
            </a:r>
            <a:endParaRPr lang="ru-RU" dirty="0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195785" y="3231680"/>
            <a:ext cx="12241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Разряды прилагательных</a:t>
            </a:r>
            <a:endParaRPr lang="ru-RU" dirty="0"/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2732777" y="3231680"/>
            <a:ext cx="12241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сравнений</a:t>
            </a:r>
            <a:endParaRPr lang="ru-RU" dirty="0"/>
          </a:p>
        </p:txBody>
      </p:sp>
      <p:pic>
        <p:nvPicPr>
          <p:cNvPr id="1026" name="Picture 2" descr="http://im2-tub-ru.yandex.net/i?id=196512125-02-72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8056" y="2111436"/>
            <a:ext cx="1576721" cy="234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hlinkClick r:id="rId7" action="ppaction://hlinksldjump"/>
          </p:cNvPr>
          <p:cNvSpPr/>
          <p:nvPr/>
        </p:nvSpPr>
        <p:spPr>
          <a:xfrm>
            <a:off x="1436633" y="445581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Роль в предложении</a:t>
            </a:r>
            <a:endParaRPr lang="ru-RU" dirty="0"/>
          </a:p>
        </p:txBody>
      </p:sp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6419921" y="445581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Неупотребление буквы Ь</a:t>
            </a:r>
            <a:endParaRPr lang="ru-RU" dirty="0"/>
          </a:p>
        </p:txBody>
      </p:sp>
      <p:sp>
        <p:nvSpPr>
          <p:cNvPr id="7" name="Прямоугольник 6">
            <a:hlinkClick r:id="rId9" action="ppaction://hlinksldjump"/>
          </p:cNvPr>
          <p:cNvSpPr/>
          <p:nvPr/>
        </p:nvSpPr>
        <p:spPr>
          <a:xfrm>
            <a:off x="3971649" y="4455816"/>
            <a:ext cx="12241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с прилагательными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12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Качественные прилагательные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Качественные прилагательные могут описывать предмет по росту, по цвету, по толщине и т. д. К большинству качественных прилагательных можно подобрать краткую формы, антонимы. И от каждого качественного прилагательного можно образовать формы сравнения</a:t>
            </a:r>
            <a:endParaRPr lang="ru-RU" dirty="0"/>
          </a:p>
        </p:txBody>
      </p:sp>
      <p:pic>
        <p:nvPicPr>
          <p:cNvPr id="6146" name="Picture 2" descr="http://im5-tub-ru.yandex.net/i?id=549947835-2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3135"/>
            <a:ext cx="2376264" cy="16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4-tub-ru.yandex.net/i?id=577046137-0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653134"/>
            <a:ext cx="2520280" cy="19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гнутая вниз стрелка 5">
            <a:hlinkClick r:id="rId4" action="ppaction://hlinksldjump"/>
          </p:cNvPr>
          <p:cNvSpPr/>
          <p:nvPr/>
        </p:nvSpPr>
        <p:spPr>
          <a:xfrm>
            <a:off x="8316416" y="6309320"/>
            <a:ext cx="648072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6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Picture 14" descr="http://im1-tub-ru.yandex.net/i?id=320606526-05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2405" y="4437113"/>
            <a:ext cx="115212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Определите разряд прилагательных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Зеленое яблоко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Мамино ожерелье</a:t>
            </a:r>
          </a:p>
          <a:p>
            <a:pPr marL="514350" indent="-514350">
              <a:buAutoNum type="arabicPeriod"/>
            </a:pPr>
            <a:r>
              <a:rPr lang="ru-RU" dirty="0" smtClean="0"/>
              <a:t>Серебряная медаль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Каменный топор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Синяя черника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Лисий хвост</a:t>
            </a:r>
            <a:endParaRPr lang="ru-RU" i="1" dirty="0" smtClean="0"/>
          </a:p>
          <a:p>
            <a:pPr marL="514350" indent="-514350">
              <a:buAutoNum type="arabicPeriod"/>
            </a:pPr>
            <a:r>
              <a:rPr lang="ru-RU" dirty="0" smtClean="0"/>
              <a:t>Рыбий жир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7170" name="Picture 2" descr="http://im6-tub-ru.yandex.net/i?id=290743199-55-72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4515" y="1124744"/>
            <a:ext cx="909469" cy="89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im0-tub-ru.yandex.net/i?id=309699675-65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73495"/>
            <a:ext cx="160769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im0-tub-ru.yandex.net/i?id=48271443-23-72&amp;n=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20888"/>
            <a:ext cx="1002407" cy="100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im4-tub-ru.yandex.net/i?id=425959832-39-72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2157" y="3068960"/>
            <a:ext cx="82377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im2-tub-ru.yandex.net/i?id=671440277-17-72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373216"/>
            <a:ext cx="172819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http://im0-tub-ru.yandex.net/i?id=257172043-55-72&amp;n=2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0231" y="3717032"/>
            <a:ext cx="6720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hlinkClick r:id="rId9" action="ppaction://hlinksldjump"/>
          </p:cNvPr>
          <p:cNvSpPr/>
          <p:nvPr/>
        </p:nvSpPr>
        <p:spPr>
          <a:xfrm>
            <a:off x="7092280" y="5949280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84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Picture 14" descr="http://im1-tub-ru.yandex.net/i?id=320606526-05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857760"/>
            <a:ext cx="115212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60851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Зеленое яблоко – </a:t>
            </a:r>
            <a:r>
              <a:rPr lang="ru-RU" dirty="0" err="1" smtClean="0"/>
              <a:t>кач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Мамино ожерелье – притяж.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Серебряная медаль – относ.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Каменный топор – относ.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Синяя черника  - </a:t>
            </a:r>
            <a:r>
              <a:rPr lang="ru-RU" dirty="0" err="1" smtClean="0"/>
              <a:t>кач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Лисий хвост – притяж.</a:t>
            </a:r>
            <a:endParaRPr lang="ru-RU" i="1" dirty="0" smtClean="0"/>
          </a:p>
          <a:p>
            <a:pPr marL="514350" indent="-514350">
              <a:buAutoNum type="arabicPeriod"/>
            </a:pPr>
            <a:r>
              <a:rPr lang="ru-RU" dirty="0" smtClean="0"/>
              <a:t>Рыбий жир - притяж.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7170" name="Picture 2" descr="http://im6-tub-ru.yandex.net/i?id=290743199-55-72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714488"/>
            <a:ext cx="909469" cy="89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im0-tub-ru.yandex.net/i?id=309699675-65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1928802"/>
            <a:ext cx="160769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im0-tub-ru.yandex.net/i?id=48271443-23-72&amp;n=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7824" y="2924944"/>
            <a:ext cx="1002407" cy="100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im4-tub-ru.yandex.net/i?id=425959832-39-72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609203"/>
            <a:ext cx="82377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im2-tub-ru.yandex.net/i?id=671440277-17-72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5840" y="5589240"/>
            <a:ext cx="172819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http://im0-tub-ru.yandex.net/i?id=257172043-55-72&amp;n=2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3496" y="4293096"/>
            <a:ext cx="6720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Выгнутая вниз стрелка 11">
            <a:hlinkClick r:id="rId9" action="ppaction://hlinksldjump"/>
          </p:cNvPr>
          <p:cNvSpPr/>
          <p:nvPr/>
        </p:nvSpPr>
        <p:spPr>
          <a:xfrm>
            <a:off x="8100392" y="6453336"/>
            <a:ext cx="57606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5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в предложении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Признак предмета или явление, </a:t>
            </a:r>
          </a:p>
          <a:p>
            <a:pPr marL="0" indent="0">
              <a:buNone/>
            </a:pPr>
            <a:r>
              <a:rPr lang="ru-RU" dirty="0" smtClean="0"/>
              <a:t>Обозначает определение!</a:t>
            </a:r>
          </a:p>
          <a:p>
            <a:pPr marL="0" indent="0">
              <a:buNone/>
            </a:pPr>
            <a:r>
              <a:rPr lang="ru-RU" dirty="0" smtClean="0"/>
              <a:t>Чей? и Какой? – вопросы просты, </a:t>
            </a:r>
          </a:p>
          <a:p>
            <a:pPr marL="0" indent="0">
              <a:buNone/>
            </a:pPr>
            <a:r>
              <a:rPr lang="ru-RU" dirty="0" smtClean="0"/>
              <a:t>Лишь не хватает волнистой черты!</a:t>
            </a:r>
          </a:p>
          <a:p>
            <a:pPr marL="0" indent="0">
              <a:buNone/>
            </a:pPr>
            <a:r>
              <a:rPr lang="ru-RU" dirty="0" smtClean="0"/>
              <a:t>Зеленый и красный, </a:t>
            </a:r>
          </a:p>
          <a:p>
            <a:pPr marL="0" indent="0">
              <a:buNone/>
            </a:pPr>
            <a:r>
              <a:rPr lang="ru-RU" dirty="0" smtClean="0"/>
              <a:t>Милый и </a:t>
            </a:r>
            <a:r>
              <a:rPr lang="ru-RU" dirty="0" err="1" smtClean="0"/>
              <a:t>прекраный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Умный и сильный</a:t>
            </a:r>
          </a:p>
          <a:p>
            <a:pPr marL="0" indent="0">
              <a:buNone/>
            </a:pPr>
            <a:r>
              <a:rPr lang="ru-RU" dirty="0" smtClean="0"/>
              <a:t>Все они определенья!</a:t>
            </a:r>
            <a:endParaRPr lang="ru-RU" dirty="0"/>
          </a:p>
        </p:txBody>
      </p:sp>
      <p:pic>
        <p:nvPicPr>
          <p:cNvPr id="8194" name="Picture 2" descr="http://im2-tub-ru.yandex.net/i?id=53951196-6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73016"/>
            <a:ext cx="1790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4-tub-ru.yandex.net/i?id=52899072-0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301208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6300192" y="692696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Перейдем к практике!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62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im5-tub-ru.yandex.net/i?id=196260067-6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82776"/>
            <a:ext cx="2454002" cy="16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Вставьте, подходящие по смыслу прилагательные и подчеркните их, как члены предложения!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улице стояла _______ осень. С деревьев слетали _______ листья. _________ птицы улетали на юг. Вот начал накрапывать _______ дождь. Погода стала _______. Но вскоре ______ дождик закончился, и выплыли ______ лучи солнышка. Настроение стало _______.</a:t>
            </a:r>
            <a:endParaRPr lang="ru-RU" dirty="0"/>
          </a:p>
        </p:txBody>
      </p:sp>
      <p:pic>
        <p:nvPicPr>
          <p:cNvPr id="10242" name="Picture 2" descr="http://im5-tub-ru.yandex.net/i?id=47798498-5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4797152"/>
            <a:ext cx="268829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26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 меня получилось так, а у вас что-то </a:t>
            </a:r>
            <a:r>
              <a:rPr lang="ru-RU" dirty="0" smtClean="0"/>
              <a:t>другое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улице стояла поздняя осень. С деревьев слетали последние листья. Перелетные птицы улетали на юг. Вот начал накрапывать грустный дождь. Погода стала плохой. Но вскоре мрачный дождик закончился, и выплыли последние лучи солнышка. Настроение стало хорошим.</a:t>
            </a:r>
            <a:endParaRPr lang="ru-RU" dirty="0"/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8100392" y="6273316"/>
            <a:ext cx="57606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 rot="408636">
            <a:off x="3286530" y="1989476"/>
            <a:ext cx="1440160" cy="180020"/>
          </a:xfrm>
          <a:custGeom>
            <a:avLst/>
            <a:gdLst>
              <a:gd name="connsiteX0" fmla="*/ 0 w 3599278"/>
              <a:gd name="connsiteY0" fmla="*/ 612559 h 612559"/>
              <a:gd name="connsiteX1" fmla="*/ 35511 w 3599278"/>
              <a:gd name="connsiteY1" fmla="*/ 523783 h 612559"/>
              <a:gd name="connsiteX2" fmla="*/ 53266 w 3599278"/>
              <a:gd name="connsiteY2" fmla="*/ 479394 h 612559"/>
              <a:gd name="connsiteX3" fmla="*/ 62144 w 3599278"/>
              <a:gd name="connsiteY3" fmla="*/ 452761 h 612559"/>
              <a:gd name="connsiteX4" fmla="*/ 88777 w 3599278"/>
              <a:gd name="connsiteY4" fmla="*/ 408373 h 612559"/>
              <a:gd name="connsiteX5" fmla="*/ 142043 w 3599278"/>
              <a:gd name="connsiteY5" fmla="*/ 337352 h 612559"/>
              <a:gd name="connsiteX6" fmla="*/ 150920 w 3599278"/>
              <a:gd name="connsiteY6" fmla="*/ 310719 h 612559"/>
              <a:gd name="connsiteX7" fmla="*/ 186431 w 3599278"/>
              <a:gd name="connsiteY7" fmla="*/ 257453 h 612559"/>
              <a:gd name="connsiteX8" fmla="*/ 204186 w 3599278"/>
              <a:gd name="connsiteY8" fmla="*/ 230820 h 612559"/>
              <a:gd name="connsiteX9" fmla="*/ 221942 w 3599278"/>
              <a:gd name="connsiteY9" fmla="*/ 213064 h 612559"/>
              <a:gd name="connsiteX10" fmla="*/ 266330 w 3599278"/>
              <a:gd name="connsiteY10" fmla="*/ 159798 h 612559"/>
              <a:gd name="connsiteX11" fmla="*/ 319596 w 3599278"/>
              <a:gd name="connsiteY11" fmla="*/ 142043 h 612559"/>
              <a:gd name="connsiteX12" fmla="*/ 346229 w 3599278"/>
              <a:gd name="connsiteY12" fmla="*/ 133165 h 612559"/>
              <a:gd name="connsiteX13" fmla="*/ 408373 w 3599278"/>
              <a:gd name="connsiteY13" fmla="*/ 159798 h 612559"/>
              <a:gd name="connsiteX14" fmla="*/ 417250 w 3599278"/>
              <a:gd name="connsiteY14" fmla="*/ 204187 h 612559"/>
              <a:gd name="connsiteX15" fmla="*/ 435006 w 3599278"/>
              <a:gd name="connsiteY15" fmla="*/ 257453 h 612559"/>
              <a:gd name="connsiteX16" fmla="*/ 443883 w 3599278"/>
              <a:gd name="connsiteY16" fmla="*/ 284086 h 612559"/>
              <a:gd name="connsiteX17" fmla="*/ 461639 w 3599278"/>
              <a:gd name="connsiteY17" fmla="*/ 301841 h 612559"/>
              <a:gd name="connsiteX18" fmla="*/ 479394 w 3599278"/>
              <a:gd name="connsiteY18" fmla="*/ 355107 h 612559"/>
              <a:gd name="connsiteX19" fmla="*/ 497149 w 3599278"/>
              <a:gd name="connsiteY19" fmla="*/ 381740 h 612559"/>
              <a:gd name="connsiteX20" fmla="*/ 506027 w 3599278"/>
              <a:gd name="connsiteY20" fmla="*/ 408373 h 612559"/>
              <a:gd name="connsiteX21" fmla="*/ 559293 w 3599278"/>
              <a:gd name="connsiteY21" fmla="*/ 470517 h 612559"/>
              <a:gd name="connsiteX22" fmla="*/ 585926 w 3599278"/>
              <a:gd name="connsiteY22" fmla="*/ 479394 h 612559"/>
              <a:gd name="connsiteX23" fmla="*/ 612559 w 3599278"/>
              <a:gd name="connsiteY23" fmla="*/ 497150 h 612559"/>
              <a:gd name="connsiteX24" fmla="*/ 790113 w 3599278"/>
              <a:gd name="connsiteY24" fmla="*/ 497150 h 612559"/>
              <a:gd name="connsiteX25" fmla="*/ 852256 w 3599278"/>
              <a:gd name="connsiteY25" fmla="*/ 461639 h 612559"/>
              <a:gd name="connsiteX26" fmla="*/ 870012 w 3599278"/>
              <a:gd name="connsiteY26" fmla="*/ 435006 h 612559"/>
              <a:gd name="connsiteX27" fmla="*/ 896645 w 3599278"/>
              <a:gd name="connsiteY27" fmla="*/ 381740 h 612559"/>
              <a:gd name="connsiteX28" fmla="*/ 923278 w 3599278"/>
              <a:gd name="connsiteY28" fmla="*/ 355107 h 612559"/>
              <a:gd name="connsiteX29" fmla="*/ 958788 w 3599278"/>
              <a:gd name="connsiteY29" fmla="*/ 301841 h 612559"/>
              <a:gd name="connsiteX30" fmla="*/ 976544 w 3599278"/>
              <a:gd name="connsiteY30" fmla="*/ 239697 h 612559"/>
              <a:gd name="connsiteX31" fmla="*/ 1003177 w 3599278"/>
              <a:gd name="connsiteY31" fmla="*/ 221942 h 612559"/>
              <a:gd name="connsiteX32" fmla="*/ 1056443 w 3599278"/>
              <a:gd name="connsiteY32" fmla="*/ 168676 h 612559"/>
              <a:gd name="connsiteX33" fmla="*/ 1056443 w 3599278"/>
              <a:gd name="connsiteY33" fmla="*/ 168676 h 612559"/>
              <a:gd name="connsiteX34" fmla="*/ 1100831 w 3599278"/>
              <a:gd name="connsiteY34" fmla="*/ 115410 h 612559"/>
              <a:gd name="connsiteX35" fmla="*/ 1118586 w 3599278"/>
              <a:gd name="connsiteY35" fmla="*/ 88777 h 612559"/>
              <a:gd name="connsiteX36" fmla="*/ 1145219 w 3599278"/>
              <a:gd name="connsiteY36" fmla="*/ 79899 h 612559"/>
              <a:gd name="connsiteX37" fmla="*/ 1171852 w 3599278"/>
              <a:gd name="connsiteY37" fmla="*/ 88777 h 612559"/>
              <a:gd name="connsiteX38" fmla="*/ 1216241 w 3599278"/>
              <a:gd name="connsiteY38" fmla="*/ 168676 h 612559"/>
              <a:gd name="connsiteX39" fmla="*/ 1269507 w 3599278"/>
              <a:gd name="connsiteY39" fmla="*/ 239697 h 612559"/>
              <a:gd name="connsiteX40" fmla="*/ 1305017 w 3599278"/>
              <a:gd name="connsiteY40" fmla="*/ 284086 h 612559"/>
              <a:gd name="connsiteX41" fmla="*/ 1349406 w 3599278"/>
              <a:gd name="connsiteY41" fmla="*/ 328474 h 612559"/>
              <a:gd name="connsiteX42" fmla="*/ 1393794 w 3599278"/>
              <a:gd name="connsiteY42" fmla="*/ 363985 h 612559"/>
              <a:gd name="connsiteX43" fmla="*/ 1438182 w 3599278"/>
              <a:gd name="connsiteY43" fmla="*/ 408373 h 612559"/>
              <a:gd name="connsiteX44" fmla="*/ 1526959 w 3599278"/>
              <a:gd name="connsiteY44" fmla="*/ 426128 h 612559"/>
              <a:gd name="connsiteX45" fmla="*/ 1606858 w 3599278"/>
              <a:gd name="connsiteY45" fmla="*/ 417251 h 612559"/>
              <a:gd name="connsiteX46" fmla="*/ 1660124 w 3599278"/>
              <a:gd name="connsiteY46" fmla="*/ 399495 h 612559"/>
              <a:gd name="connsiteX47" fmla="*/ 1677880 w 3599278"/>
              <a:gd name="connsiteY47" fmla="*/ 381740 h 612559"/>
              <a:gd name="connsiteX48" fmla="*/ 1713390 w 3599278"/>
              <a:gd name="connsiteY48" fmla="*/ 328474 h 612559"/>
              <a:gd name="connsiteX49" fmla="*/ 1731146 w 3599278"/>
              <a:gd name="connsiteY49" fmla="*/ 310719 h 612559"/>
              <a:gd name="connsiteX50" fmla="*/ 1740023 w 3599278"/>
              <a:gd name="connsiteY50" fmla="*/ 284086 h 612559"/>
              <a:gd name="connsiteX51" fmla="*/ 1766656 w 3599278"/>
              <a:gd name="connsiteY51" fmla="*/ 266330 h 612559"/>
              <a:gd name="connsiteX52" fmla="*/ 1784412 w 3599278"/>
              <a:gd name="connsiteY52" fmla="*/ 248575 h 612559"/>
              <a:gd name="connsiteX53" fmla="*/ 1837678 w 3599278"/>
              <a:gd name="connsiteY53" fmla="*/ 213064 h 612559"/>
              <a:gd name="connsiteX54" fmla="*/ 1864311 w 3599278"/>
              <a:gd name="connsiteY54" fmla="*/ 195309 h 612559"/>
              <a:gd name="connsiteX55" fmla="*/ 1873188 w 3599278"/>
              <a:gd name="connsiteY55" fmla="*/ 168676 h 612559"/>
              <a:gd name="connsiteX56" fmla="*/ 1890944 w 3599278"/>
              <a:gd name="connsiteY56" fmla="*/ 150921 h 612559"/>
              <a:gd name="connsiteX57" fmla="*/ 1908699 w 3599278"/>
              <a:gd name="connsiteY57" fmla="*/ 124288 h 612559"/>
              <a:gd name="connsiteX58" fmla="*/ 1944210 w 3599278"/>
              <a:gd name="connsiteY58" fmla="*/ 71022 h 612559"/>
              <a:gd name="connsiteX59" fmla="*/ 1970843 w 3599278"/>
              <a:gd name="connsiteY59" fmla="*/ 53266 h 612559"/>
              <a:gd name="connsiteX60" fmla="*/ 2024109 w 3599278"/>
              <a:gd name="connsiteY60" fmla="*/ 35511 h 612559"/>
              <a:gd name="connsiteX61" fmla="*/ 2121763 w 3599278"/>
              <a:gd name="connsiteY61" fmla="*/ 44389 h 612559"/>
              <a:gd name="connsiteX62" fmla="*/ 2192784 w 3599278"/>
              <a:gd name="connsiteY62" fmla="*/ 97655 h 612559"/>
              <a:gd name="connsiteX63" fmla="*/ 2210540 w 3599278"/>
              <a:gd name="connsiteY63" fmla="*/ 124288 h 612559"/>
              <a:gd name="connsiteX64" fmla="*/ 2237173 w 3599278"/>
              <a:gd name="connsiteY64" fmla="*/ 142043 h 612559"/>
              <a:gd name="connsiteX65" fmla="*/ 2281561 w 3599278"/>
              <a:gd name="connsiteY65" fmla="*/ 204187 h 612559"/>
              <a:gd name="connsiteX66" fmla="*/ 2334827 w 3599278"/>
              <a:gd name="connsiteY66" fmla="*/ 284086 h 612559"/>
              <a:gd name="connsiteX67" fmla="*/ 2361460 w 3599278"/>
              <a:gd name="connsiteY67" fmla="*/ 310719 h 612559"/>
              <a:gd name="connsiteX68" fmla="*/ 2379215 w 3599278"/>
              <a:gd name="connsiteY68" fmla="*/ 337352 h 612559"/>
              <a:gd name="connsiteX69" fmla="*/ 2396971 w 3599278"/>
              <a:gd name="connsiteY69" fmla="*/ 355107 h 612559"/>
              <a:gd name="connsiteX70" fmla="*/ 2450237 w 3599278"/>
              <a:gd name="connsiteY70" fmla="*/ 426128 h 612559"/>
              <a:gd name="connsiteX71" fmla="*/ 2485747 w 3599278"/>
              <a:gd name="connsiteY71" fmla="*/ 443884 h 612559"/>
              <a:gd name="connsiteX72" fmla="*/ 2512381 w 3599278"/>
              <a:gd name="connsiteY72" fmla="*/ 452761 h 612559"/>
              <a:gd name="connsiteX73" fmla="*/ 2574524 w 3599278"/>
              <a:gd name="connsiteY73" fmla="*/ 435006 h 612559"/>
              <a:gd name="connsiteX74" fmla="*/ 2610035 w 3599278"/>
              <a:gd name="connsiteY74" fmla="*/ 399495 h 612559"/>
              <a:gd name="connsiteX75" fmla="*/ 2618913 w 3599278"/>
              <a:gd name="connsiteY75" fmla="*/ 363985 h 612559"/>
              <a:gd name="connsiteX76" fmla="*/ 2636668 w 3599278"/>
              <a:gd name="connsiteY76" fmla="*/ 346229 h 612559"/>
              <a:gd name="connsiteX77" fmla="*/ 2672179 w 3599278"/>
              <a:gd name="connsiteY77" fmla="*/ 301841 h 612559"/>
              <a:gd name="connsiteX78" fmla="*/ 2698812 w 3599278"/>
              <a:gd name="connsiteY78" fmla="*/ 257453 h 612559"/>
              <a:gd name="connsiteX79" fmla="*/ 2707689 w 3599278"/>
              <a:gd name="connsiteY79" fmla="*/ 230820 h 612559"/>
              <a:gd name="connsiteX80" fmla="*/ 2743200 w 3599278"/>
              <a:gd name="connsiteY80" fmla="*/ 106532 h 612559"/>
              <a:gd name="connsiteX81" fmla="*/ 2769833 w 3599278"/>
              <a:gd name="connsiteY81" fmla="*/ 88777 h 612559"/>
              <a:gd name="connsiteX82" fmla="*/ 2787588 w 3599278"/>
              <a:gd name="connsiteY82" fmla="*/ 62144 h 612559"/>
              <a:gd name="connsiteX83" fmla="*/ 2911876 w 3599278"/>
              <a:gd name="connsiteY83" fmla="*/ 35511 h 612559"/>
              <a:gd name="connsiteX84" fmla="*/ 2982897 w 3599278"/>
              <a:gd name="connsiteY84" fmla="*/ 0 h 612559"/>
              <a:gd name="connsiteX85" fmla="*/ 3089429 w 3599278"/>
              <a:gd name="connsiteY85" fmla="*/ 8878 h 612559"/>
              <a:gd name="connsiteX86" fmla="*/ 3116062 w 3599278"/>
              <a:gd name="connsiteY86" fmla="*/ 17756 h 612559"/>
              <a:gd name="connsiteX87" fmla="*/ 3169328 w 3599278"/>
              <a:gd name="connsiteY87" fmla="*/ 53266 h 612559"/>
              <a:gd name="connsiteX88" fmla="*/ 3222594 w 3599278"/>
              <a:gd name="connsiteY88" fmla="*/ 88777 h 612559"/>
              <a:gd name="connsiteX89" fmla="*/ 3249227 w 3599278"/>
              <a:gd name="connsiteY89" fmla="*/ 106532 h 612559"/>
              <a:gd name="connsiteX90" fmla="*/ 3293615 w 3599278"/>
              <a:gd name="connsiteY90" fmla="*/ 133165 h 612559"/>
              <a:gd name="connsiteX91" fmla="*/ 3382392 w 3599278"/>
              <a:gd name="connsiteY91" fmla="*/ 186431 h 612559"/>
              <a:gd name="connsiteX92" fmla="*/ 3409025 w 3599278"/>
              <a:gd name="connsiteY92" fmla="*/ 195309 h 612559"/>
              <a:gd name="connsiteX93" fmla="*/ 3471169 w 3599278"/>
              <a:gd name="connsiteY93" fmla="*/ 221942 h 612559"/>
              <a:gd name="connsiteX94" fmla="*/ 3551068 w 3599278"/>
              <a:gd name="connsiteY94" fmla="*/ 257453 h 612559"/>
              <a:gd name="connsiteX95" fmla="*/ 3595456 w 3599278"/>
              <a:gd name="connsiteY95" fmla="*/ 275208 h 612559"/>
              <a:gd name="connsiteX96" fmla="*/ 3595456 w 3599278"/>
              <a:gd name="connsiteY96" fmla="*/ 319596 h 6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599278" h="612559">
                <a:moveTo>
                  <a:pt x="0" y="612559"/>
                </a:moveTo>
                <a:cubicBezTo>
                  <a:pt x="34259" y="509779"/>
                  <a:pt x="674" y="602166"/>
                  <a:pt x="35511" y="523783"/>
                </a:cubicBezTo>
                <a:cubicBezTo>
                  <a:pt x="41983" y="509220"/>
                  <a:pt x="47671" y="494315"/>
                  <a:pt x="53266" y="479394"/>
                </a:cubicBezTo>
                <a:cubicBezTo>
                  <a:pt x="56552" y="470632"/>
                  <a:pt x="57959" y="461131"/>
                  <a:pt x="62144" y="452761"/>
                </a:cubicBezTo>
                <a:cubicBezTo>
                  <a:pt x="69861" y="437328"/>
                  <a:pt x="78955" y="422560"/>
                  <a:pt x="88777" y="408373"/>
                </a:cubicBezTo>
                <a:cubicBezTo>
                  <a:pt x="105621" y="384043"/>
                  <a:pt x="142043" y="337352"/>
                  <a:pt x="142043" y="337352"/>
                </a:cubicBezTo>
                <a:cubicBezTo>
                  <a:pt x="145002" y="328474"/>
                  <a:pt x="146375" y="318899"/>
                  <a:pt x="150920" y="310719"/>
                </a:cubicBezTo>
                <a:cubicBezTo>
                  <a:pt x="161283" y="292065"/>
                  <a:pt x="174594" y="275208"/>
                  <a:pt x="186431" y="257453"/>
                </a:cubicBezTo>
                <a:lnTo>
                  <a:pt x="204186" y="230820"/>
                </a:lnTo>
                <a:cubicBezTo>
                  <a:pt x="208829" y="223855"/>
                  <a:pt x="216713" y="219600"/>
                  <a:pt x="221942" y="213064"/>
                </a:cubicBezTo>
                <a:cubicBezTo>
                  <a:pt x="236972" y="194277"/>
                  <a:pt x="243554" y="172451"/>
                  <a:pt x="266330" y="159798"/>
                </a:cubicBezTo>
                <a:cubicBezTo>
                  <a:pt x="282691" y="150709"/>
                  <a:pt x="301841" y="147961"/>
                  <a:pt x="319596" y="142043"/>
                </a:cubicBezTo>
                <a:lnTo>
                  <a:pt x="346229" y="133165"/>
                </a:lnTo>
                <a:cubicBezTo>
                  <a:pt x="361709" y="137035"/>
                  <a:pt x="398156" y="141917"/>
                  <a:pt x="408373" y="159798"/>
                </a:cubicBezTo>
                <a:cubicBezTo>
                  <a:pt x="415859" y="172899"/>
                  <a:pt x="413280" y="189629"/>
                  <a:pt x="417250" y="204187"/>
                </a:cubicBezTo>
                <a:cubicBezTo>
                  <a:pt x="422174" y="222243"/>
                  <a:pt x="429088" y="239698"/>
                  <a:pt x="435006" y="257453"/>
                </a:cubicBezTo>
                <a:cubicBezTo>
                  <a:pt x="437965" y="266331"/>
                  <a:pt x="437266" y="277469"/>
                  <a:pt x="443883" y="284086"/>
                </a:cubicBezTo>
                <a:lnTo>
                  <a:pt x="461639" y="301841"/>
                </a:lnTo>
                <a:cubicBezTo>
                  <a:pt x="467557" y="319596"/>
                  <a:pt x="469013" y="339534"/>
                  <a:pt x="479394" y="355107"/>
                </a:cubicBezTo>
                <a:cubicBezTo>
                  <a:pt x="485312" y="363985"/>
                  <a:pt x="492377" y="372197"/>
                  <a:pt x="497149" y="381740"/>
                </a:cubicBezTo>
                <a:cubicBezTo>
                  <a:pt x="501334" y="390110"/>
                  <a:pt x="501842" y="400003"/>
                  <a:pt x="506027" y="408373"/>
                </a:cubicBezTo>
                <a:cubicBezTo>
                  <a:pt x="519548" y="435415"/>
                  <a:pt x="537449" y="448673"/>
                  <a:pt x="559293" y="470517"/>
                </a:cubicBezTo>
                <a:cubicBezTo>
                  <a:pt x="565910" y="477134"/>
                  <a:pt x="577048" y="476435"/>
                  <a:pt x="585926" y="479394"/>
                </a:cubicBezTo>
                <a:cubicBezTo>
                  <a:pt x="594804" y="485313"/>
                  <a:pt x="602752" y="492947"/>
                  <a:pt x="612559" y="497150"/>
                </a:cubicBezTo>
                <a:cubicBezTo>
                  <a:pt x="664441" y="519385"/>
                  <a:pt x="751186" y="499583"/>
                  <a:pt x="790113" y="497150"/>
                </a:cubicBezTo>
                <a:cubicBezTo>
                  <a:pt x="820585" y="486992"/>
                  <a:pt x="825383" y="488512"/>
                  <a:pt x="852256" y="461639"/>
                </a:cubicBezTo>
                <a:cubicBezTo>
                  <a:pt x="859801" y="454094"/>
                  <a:pt x="864093" y="443884"/>
                  <a:pt x="870012" y="435006"/>
                </a:cubicBezTo>
                <a:cubicBezTo>
                  <a:pt x="878909" y="408312"/>
                  <a:pt x="877522" y="404688"/>
                  <a:pt x="896645" y="381740"/>
                </a:cubicBezTo>
                <a:cubicBezTo>
                  <a:pt x="904683" y="372095"/>
                  <a:pt x="915570" y="365017"/>
                  <a:pt x="923278" y="355107"/>
                </a:cubicBezTo>
                <a:cubicBezTo>
                  <a:pt x="936379" y="338263"/>
                  <a:pt x="958788" y="301841"/>
                  <a:pt x="958788" y="301841"/>
                </a:cubicBezTo>
                <a:cubicBezTo>
                  <a:pt x="959368" y="299521"/>
                  <a:pt x="971912" y="245486"/>
                  <a:pt x="976544" y="239697"/>
                </a:cubicBezTo>
                <a:cubicBezTo>
                  <a:pt x="983209" y="231366"/>
                  <a:pt x="995202" y="229030"/>
                  <a:pt x="1003177" y="221942"/>
                </a:cubicBezTo>
                <a:cubicBezTo>
                  <a:pt x="1021944" y="205260"/>
                  <a:pt x="1038688" y="186431"/>
                  <a:pt x="1056443" y="168676"/>
                </a:cubicBezTo>
                <a:lnTo>
                  <a:pt x="1056443" y="168676"/>
                </a:lnTo>
                <a:cubicBezTo>
                  <a:pt x="1100525" y="102551"/>
                  <a:pt x="1043869" y="183765"/>
                  <a:pt x="1100831" y="115410"/>
                </a:cubicBezTo>
                <a:cubicBezTo>
                  <a:pt x="1107661" y="107213"/>
                  <a:pt x="1110255" y="95442"/>
                  <a:pt x="1118586" y="88777"/>
                </a:cubicBezTo>
                <a:cubicBezTo>
                  <a:pt x="1125893" y="82931"/>
                  <a:pt x="1136341" y="82858"/>
                  <a:pt x="1145219" y="79899"/>
                </a:cubicBezTo>
                <a:cubicBezTo>
                  <a:pt x="1154097" y="82858"/>
                  <a:pt x="1165235" y="82160"/>
                  <a:pt x="1171852" y="88777"/>
                </a:cubicBezTo>
                <a:cubicBezTo>
                  <a:pt x="1240560" y="157485"/>
                  <a:pt x="1188333" y="118442"/>
                  <a:pt x="1216241" y="168676"/>
                </a:cubicBezTo>
                <a:cubicBezTo>
                  <a:pt x="1241339" y="213852"/>
                  <a:pt x="1242567" y="212758"/>
                  <a:pt x="1269507" y="239697"/>
                </a:cubicBezTo>
                <a:cubicBezTo>
                  <a:pt x="1286788" y="291544"/>
                  <a:pt x="1264862" y="243931"/>
                  <a:pt x="1305017" y="284086"/>
                </a:cubicBezTo>
                <a:cubicBezTo>
                  <a:pt x="1364198" y="343267"/>
                  <a:pt x="1278389" y="281130"/>
                  <a:pt x="1349406" y="328474"/>
                </a:cubicBezTo>
                <a:cubicBezTo>
                  <a:pt x="1400289" y="404800"/>
                  <a:pt x="1332536" y="314978"/>
                  <a:pt x="1393794" y="363985"/>
                </a:cubicBezTo>
                <a:cubicBezTo>
                  <a:pt x="1425235" y="389139"/>
                  <a:pt x="1394903" y="395057"/>
                  <a:pt x="1438182" y="408373"/>
                </a:cubicBezTo>
                <a:cubicBezTo>
                  <a:pt x="1467026" y="417248"/>
                  <a:pt x="1526959" y="426128"/>
                  <a:pt x="1526959" y="426128"/>
                </a:cubicBezTo>
                <a:cubicBezTo>
                  <a:pt x="1553592" y="423169"/>
                  <a:pt x="1580582" y="422506"/>
                  <a:pt x="1606858" y="417251"/>
                </a:cubicBezTo>
                <a:cubicBezTo>
                  <a:pt x="1625210" y="413581"/>
                  <a:pt x="1660124" y="399495"/>
                  <a:pt x="1660124" y="399495"/>
                </a:cubicBezTo>
                <a:cubicBezTo>
                  <a:pt x="1666043" y="393577"/>
                  <a:pt x="1672858" y="388436"/>
                  <a:pt x="1677880" y="381740"/>
                </a:cubicBezTo>
                <a:cubicBezTo>
                  <a:pt x="1690684" y="364669"/>
                  <a:pt x="1698301" y="343563"/>
                  <a:pt x="1713390" y="328474"/>
                </a:cubicBezTo>
                <a:lnTo>
                  <a:pt x="1731146" y="310719"/>
                </a:lnTo>
                <a:cubicBezTo>
                  <a:pt x="1734105" y="301841"/>
                  <a:pt x="1734177" y="291393"/>
                  <a:pt x="1740023" y="284086"/>
                </a:cubicBezTo>
                <a:cubicBezTo>
                  <a:pt x="1746688" y="275754"/>
                  <a:pt x="1758324" y="272995"/>
                  <a:pt x="1766656" y="266330"/>
                </a:cubicBezTo>
                <a:cubicBezTo>
                  <a:pt x="1773192" y="261101"/>
                  <a:pt x="1777716" y="253597"/>
                  <a:pt x="1784412" y="248575"/>
                </a:cubicBezTo>
                <a:cubicBezTo>
                  <a:pt x="1801484" y="235771"/>
                  <a:pt x="1819923" y="224901"/>
                  <a:pt x="1837678" y="213064"/>
                </a:cubicBezTo>
                <a:lnTo>
                  <a:pt x="1864311" y="195309"/>
                </a:lnTo>
                <a:cubicBezTo>
                  <a:pt x="1867270" y="186431"/>
                  <a:pt x="1868373" y="176700"/>
                  <a:pt x="1873188" y="168676"/>
                </a:cubicBezTo>
                <a:cubicBezTo>
                  <a:pt x="1877494" y="161499"/>
                  <a:pt x="1885715" y="157457"/>
                  <a:pt x="1890944" y="150921"/>
                </a:cubicBezTo>
                <a:cubicBezTo>
                  <a:pt x="1897609" y="142590"/>
                  <a:pt x="1903406" y="133552"/>
                  <a:pt x="1908699" y="124288"/>
                </a:cubicBezTo>
                <a:cubicBezTo>
                  <a:pt x="1926832" y="92555"/>
                  <a:pt x="1919224" y="91011"/>
                  <a:pt x="1944210" y="71022"/>
                </a:cubicBezTo>
                <a:cubicBezTo>
                  <a:pt x="1952542" y="64357"/>
                  <a:pt x="1961093" y="57599"/>
                  <a:pt x="1970843" y="53266"/>
                </a:cubicBezTo>
                <a:cubicBezTo>
                  <a:pt x="1987946" y="45665"/>
                  <a:pt x="2024109" y="35511"/>
                  <a:pt x="2024109" y="35511"/>
                </a:cubicBezTo>
                <a:cubicBezTo>
                  <a:pt x="2056660" y="38470"/>
                  <a:pt x="2090406" y="35166"/>
                  <a:pt x="2121763" y="44389"/>
                </a:cubicBezTo>
                <a:cubicBezTo>
                  <a:pt x="2136625" y="48760"/>
                  <a:pt x="2177736" y="78844"/>
                  <a:pt x="2192784" y="97655"/>
                </a:cubicBezTo>
                <a:cubicBezTo>
                  <a:pt x="2199449" y="105987"/>
                  <a:pt x="2202995" y="116743"/>
                  <a:pt x="2210540" y="124288"/>
                </a:cubicBezTo>
                <a:cubicBezTo>
                  <a:pt x="2218085" y="131832"/>
                  <a:pt x="2228295" y="136125"/>
                  <a:pt x="2237173" y="142043"/>
                </a:cubicBezTo>
                <a:cubicBezTo>
                  <a:pt x="2294879" y="228603"/>
                  <a:pt x="2204506" y="94108"/>
                  <a:pt x="2281561" y="204187"/>
                </a:cubicBezTo>
                <a:cubicBezTo>
                  <a:pt x="2281585" y="204222"/>
                  <a:pt x="2325938" y="270752"/>
                  <a:pt x="2334827" y="284086"/>
                </a:cubicBezTo>
                <a:cubicBezTo>
                  <a:pt x="2341791" y="294532"/>
                  <a:pt x="2353423" y="301074"/>
                  <a:pt x="2361460" y="310719"/>
                </a:cubicBezTo>
                <a:cubicBezTo>
                  <a:pt x="2368290" y="318916"/>
                  <a:pt x="2372550" y="329021"/>
                  <a:pt x="2379215" y="337352"/>
                </a:cubicBezTo>
                <a:cubicBezTo>
                  <a:pt x="2384444" y="343888"/>
                  <a:pt x="2391949" y="348411"/>
                  <a:pt x="2396971" y="355107"/>
                </a:cubicBezTo>
                <a:cubicBezTo>
                  <a:pt x="2405302" y="366215"/>
                  <a:pt x="2429873" y="412552"/>
                  <a:pt x="2450237" y="426128"/>
                </a:cubicBezTo>
                <a:cubicBezTo>
                  <a:pt x="2461248" y="433469"/>
                  <a:pt x="2473583" y="438671"/>
                  <a:pt x="2485747" y="443884"/>
                </a:cubicBezTo>
                <a:cubicBezTo>
                  <a:pt x="2494348" y="447570"/>
                  <a:pt x="2503503" y="449802"/>
                  <a:pt x="2512381" y="452761"/>
                </a:cubicBezTo>
                <a:cubicBezTo>
                  <a:pt x="2516098" y="451832"/>
                  <a:pt x="2567664" y="439906"/>
                  <a:pt x="2574524" y="435006"/>
                </a:cubicBezTo>
                <a:cubicBezTo>
                  <a:pt x="2588146" y="425276"/>
                  <a:pt x="2610035" y="399495"/>
                  <a:pt x="2610035" y="399495"/>
                </a:cubicBezTo>
                <a:cubicBezTo>
                  <a:pt x="2612994" y="387658"/>
                  <a:pt x="2613457" y="374898"/>
                  <a:pt x="2618913" y="363985"/>
                </a:cubicBezTo>
                <a:cubicBezTo>
                  <a:pt x="2622656" y="356499"/>
                  <a:pt x="2631439" y="352765"/>
                  <a:pt x="2636668" y="346229"/>
                </a:cubicBezTo>
                <a:cubicBezTo>
                  <a:pt x="2681453" y="290245"/>
                  <a:pt x="2629316" y="344702"/>
                  <a:pt x="2672179" y="301841"/>
                </a:cubicBezTo>
                <a:cubicBezTo>
                  <a:pt x="2697326" y="226395"/>
                  <a:pt x="2662254" y="318383"/>
                  <a:pt x="2698812" y="257453"/>
                </a:cubicBezTo>
                <a:cubicBezTo>
                  <a:pt x="2703627" y="249429"/>
                  <a:pt x="2704730" y="239698"/>
                  <a:pt x="2707689" y="230820"/>
                </a:cubicBezTo>
                <a:cubicBezTo>
                  <a:pt x="2715580" y="144017"/>
                  <a:pt x="2694270" y="147307"/>
                  <a:pt x="2743200" y="106532"/>
                </a:cubicBezTo>
                <a:cubicBezTo>
                  <a:pt x="2751397" y="99702"/>
                  <a:pt x="2760955" y="94695"/>
                  <a:pt x="2769833" y="88777"/>
                </a:cubicBezTo>
                <a:cubicBezTo>
                  <a:pt x="2775751" y="79899"/>
                  <a:pt x="2778540" y="67799"/>
                  <a:pt x="2787588" y="62144"/>
                </a:cubicBezTo>
                <a:cubicBezTo>
                  <a:pt x="2819212" y="42379"/>
                  <a:pt x="2878725" y="39655"/>
                  <a:pt x="2911876" y="35511"/>
                </a:cubicBezTo>
                <a:cubicBezTo>
                  <a:pt x="2973083" y="15109"/>
                  <a:pt x="2951908" y="30990"/>
                  <a:pt x="2982897" y="0"/>
                </a:cubicBezTo>
                <a:cubicBezTo>
                  <a:pt x="3018408" y="2959"/>
                  <a:pt x="3054108" y="4168"/>
                  <a:pt x="3089429" y="8878"/>
                </a:cubicBezTo>
                <a:cubicBezTo>
                  <a:pt x="3098705" y="10115"/>
                  <a:pt x="3108276" y="12565"/>
                  <a:pt x="3116062" y="17756"/>
                </a:cubicBezTo>
                <a:cubicBezTo>
                  <a:pt x="3182558" y="62087"/>
                  <a:pt x="3106004" y="32160"/>
                  <a:pt x="3169328" y="53266"/>
                </a:cubicBezTo>
                <a:lnTo>
                  <a:pt x="3222594" y="88777"/>
                </a:lnTo>
                <a:cubicBezTo>
                  <a:pt x="3231472" y="94695"/>
                  <a:pt x="3241683" y="98987"/>
                  <a:pt x="3249227" y="106532"/>
                </a:cubicBezTo>
                <a:cubicBezTo>
                  <a:pt x="3273599" y="130905"/>
                  <a:pt x="3259041" y="121641"/>
                  <a:pt x="3293615" y="133165"/>
                </a:cubicBezTo>
                <a:cubicBezTo>
                  <a:pt x="3330087" y="169637"/>
                  <a:pt x="3303884" y="147178"/>
                  <a:pt x="3382392" y="186431"/>
                </a:cubicBezTo>
                <a:cubicBezTo>
                  <a:pt x="3390762" y="190616"/>
                  <a:pt x="3400655" y="191124"/>
                  <a:pt x="3409025" y="195309"/>
                </a:cubicBezTo>
                <a:cubicBezTo>
                  <a:pt x="3470332" y="225963"/>
                  <a:pt x="3397264" y="203465"/>
                  <a:pt x="3471169" y="221942"/>
                </a:cubicBezTo>
                <a:cubicBezTo>
                  <a:pt x="3513375" y="250079"/>
                  <a:pt x="3487680" y="236323"/>
                  <a:pt x="3551068" y="257453"/>
                </a:cubicBezTo>
                <a:cubicBezTo>
                  <a:pt x="3566186" y="262492"/>
                  <a:pt x="3586194" y="262241"/>
                  <a:pt x="3595456" y="275208"/>
                </a:cubicBezTo>
                <a:cubicBezTo>
                  <a:pt x="3604056" y="287248"/>
                  <a:pt x="3595456" y="304800"/>
                  <a:pt x="3595456" y="31959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rot="181587">
            <a:off x="1809627" y="2456059"/>
            <a:ext cx="1814144" cy="200944"/>
          </a:xfrm>
          <a:custGeom>
            <a:avLst/>
            <a:gdLst>
              <a:gd name="connsiteX0" fmla="*/ 0 w 3599278"/>
              <a:gd name="connsiteY0" fmla="*/ 612559 h 612559"/>
              <a:gd name="connsiteX1" fmla="*/ 35511 w 3599278"/>
              <a:gd name="connsiteY1" fmla="*/ 523783 h 612559"/>
              <a:gd name="connsiteX2" fmla="*/ 53266 w 3599278"/>
              <a:gd name="connsiteY2" fmla="*/ 479394 h 612559"/>
              <a:gd name="connsiteX3" fmla="*/ 62144 w 3599278"/>
              <a:gd name="connsiteY3" fmla="*/ 452761 h 612559"/>
              <a:gd name="connsiteX4" fmla="*/ 88777 w 3599278"/>
              <a:gd name="connsiteY4" fmla="*/ 408373 h 612559"/>
              <a:gd name="connsiteX5" fmla="*/ 142043 w 3599278"/>
              <a:gd name="connsiteY5" fmla="*/ 337352 h 612559"/>
              <a:gd name="connsiteX6" fmla="*/ 150920 w 3599278"/>
              <a:gd name="connsiteY6" fmla="*/ 310719 h 612559"/>
              <a:gd name="connsiteX7" fmla="*/ 186431 w 3599278"/>
              <a:gd name="connsiteY7" fmla="*/ 257453 h 612559"/>
              <a:gd name="connsiteX8" fmla="*/ 204186 w 3599278"/>
              <a:gd name="connsiteY8" fmla="*/ 230820 h 612559"/>
              <a:gd name="connsiteX9" fmla="*/ 221942 w 3599278"/>
              <a:gd name="connsiteY9" fmla="*/ 213064 h 612559"/>
              <a:gd name="connsiteX10" fmla="*/ 266330 w 3599278"/>
              <a:gd name="connsiteY10" fmla="*/ 159798 h 612559"/>
              <a:gd name="connsiteX11" fmla="*/ 319596 w 3599278"/>
              <a:gd name="connsiteY11" fmla="*/ 142043 h 612559"/>
              <a:gd name="connsiteX12" fmla="*/ 346229 w 3599278"/>
              <a:gd name="connsiteY12" fmla="*/ 133165 h 612559"/>
              <a:gd name="connsiteX13" fmla="*/ 408373 w 3599278"/>
              <a:gd name="connsiteY13" fmla="*/ 159798 h 612559"/>
              <a:gd name="connsiteX14" fmla="*/ 417250 w 3599278"/>
              <a:gd name="connsiteY14" fmla="*/ 204187 h 612559"/>
              <a:gd name="connsiteX15" fmla="*/ 435006 w 3599278"/>
              <a:gd name="connsiteY15" fmla="*/ 257453 h 612559"/>
              <a:gd name="connsiteX16" fmla="*/ 443883 w 3599278"/>
              <a:gd name="connsiteY16" fmla="*/ 284086 h 612559"/>
              <a:gd name="connsiteX17" fmla="*/ 461639 w 3599278"/>
              <a:gd name="connsiteY17" fmla="*/ 301841 h 612559"/>
              <a:gd name="connsiteX18" fmla="*/ 479394 w 3599278"/>
              <a:gd name="connsiteY18" fmla="*/ 355107 h 612559"/>
              <a:gd name="connsiteX19" fmla="*/ 497149 w 3599278"/>
              <a:gd name="connsiteY19" fmla="*/ 381740 h 612559"/>
              <a:gd name="connsiteX20" fmla="*/ 506027 w 3599278"/>
              <a:gd name="connsiteY20" fmla="*/ 408373 h 612559"/>
              <a:gd name="connsiteX21" fmla="*/ 559293 w 3599278"/>
              <a:gd name="connsiteY21" fmla="*/ 470517 h 612559"/>
              <a:gd name="connsiteX22" fmla="*/ 585926 w 3599278"/>
              <a:gd name="connsiteY22" fmla="*/ 479394 h 612559"/>
              <a:gd name="connsiteX23" fmla="*/ 612559 w 3599278"/>
              <a:gd name="connsiteY23" fmla="*/ 497150 h 612559"/>
              <a:gd name="connsiteX24" fmla="*/ 790113 w 3599278"/>
              <a:gd name="connsiteY24" fmla="*/ 497150 h 612559"/>
              <a:gd name="connsiteX25" fmla="*/ 852256 w 3599278"/>
              <a:gd name="connsiteY25" fmla="*/ 461639 h 612559"/>
              <a:gd name="connsiteX26" fmla="*/ 870012 w 3599278"/>
              <a:gd name="connsiteY26" fmla="*/ 435006 h 612559"/>
              <a:gd name="connsiteX27" fmla="*/ 896645 w 3599278"/>
              <a:gd name="connsiteY27" fmla="*/ 381740 h 612559"/>
              <a:gd name="connsiteX28" fmla="*/ 923278 w 3599278"/>
              <a:gd name="connsiteY28" fmla="*/ 355107 h 612559"/>
              <a:gd name="connsiteX29" fmla="*/ 958788 w 3599278"/>
              <a:gd name="connsiteY29" fmla="*/ 301841 h 612559"/>
              <a:gd name="connsiteX30" fmla="*/ 976544 w 3599278"/>
              <a:gd name="connsiteY30" fmla="*/ 239697 h 612559"/>
              <a:gd name="connsiteX31" fmla="*/ 1003177 w 3599278"/>
              <a:gd name="connsiteY31" fmla="*/ 221942 h 612559"/>
              <a:gd name="connsiteX32" fmla="*/ 1056443 w 3599278"/>
              <a:gd name="connsiteY32" fmla="*/ 168676 h 612559"/>
              <a:gd name="connsiteX33" fmla="*/ 1056443 w 3599278"/>
              <a:gd name="connsiteY33" fmla="*/ 168676 h 612559"/>
              <a:gd name="connsiteX34" fmla="*/ 1100831 w 3599278"/>
              <a:gd name="connsiteY34" fmla="*/ 115410 h 612559"/>
              <a:gd name="connsiteX35" fmla="*/ 1118586 w 3599278"/>
              <a:gd name="connsiteY35" fmla="*/ 88777 h 612559"/>
              <a:gd name="connsiteX36" fmla="*/ 1145219 w 3599278"/>
              <a:gd name="connsiteY36" fmla="*/ 79899 h 612559"/>
              <a:gd name="connsiteX37" fmla="*/ 1171852 w 3599278"/>
              <a:gd name="connsiteY37" fmla="*/ 88777 h 612559"/>
              <a:gd name="connsiteX38" fmla="*/ 1216241 w 3599278"/>
              <a:gd name="connsiteY38" fmla="*/ 168676 h 612559"/>
              <a:gd name="connsiteX39" fmla="*/ 1269507 w 3599278"/>
              <a:gd name="connsiteY39" fmla="*/ 239697 h 612559"/>
              <a:gd name="connsiteX40" fmla="*/ 1305017 w 3599278"/>
              <a:gd name="connsiteY40" fmla="*/ 284086 h 612559"/>
              <a:gd name="connsiteX41" fmla="*/ 1349406 w 3599278"/>
              <a:gd name="connsiteY41" fmla="*/ 328474 h 612559"/>
              <a:gd name="connsiteX42" fmla="*/ 1393794 w 3599278"/>
              <a:gd name="connsiteY42" fmla="*/ 363985 h 612559"/>
              <a:gd name="connsiteX43" fmla="*/ 1438182 w 3599278"/>
              <a:gd name="connsiteY43" fmla="*/ 408373 h 612559"/>
              <a:gd name="connsiteX44" fmla="*/ 1526959 w 3599278"/>
              <a:gd name="connsiteY44" fmla="*/ 426128 h 612559"/>
              <a:gd name="connsiteX45" fmla="*/ 1606858 w 3599278"/>
              <a:gd name="connsiteY45" fmla="*/ 417251 h 612559"/>
              <a:gd name="connsiteX46" fmla="*/ 1660124 w 3599278"/>
              <a:gd name="connsiteY46" fmla="*/ 399495 h 612559"/>
              <a:gd name="connsiteX47" fmla="*/ 1677880 w 3599278"/>
              <a:gd name="connsiteY47" fmla="*/ 381740 h 612559"/>
              <a:gd name="connsiteX48" fmla="*/ 1713390 w 3599278"/>
              <a:gd name="connsiteY48" fmla="*/ 328474 h 612559"/>
              <a:gd name="connsiteX49" fmla="*/ 1731146 w 3599278"/>
              <a:gd name="connsiteY49" fmla="*/ 310719 h 612559"/>
              <a:gd name="connsiteX50" fmla="*/ 1740023 w 3599278"/>
              <a:gd name="connsiteY50" fmla="*/ 284086 h 612559"/>
              <a:gd name="connsiteX51" fmla="*/ 1766656 w 3599278"/>
              <a:gd name="connsiteY51" fmla="*/ 266330 h 612559"/>
              <a:gd name="connsiteX52" fmla="*/ 1784412 w 3599278"/>
              <a:gd name="connsiteY52" fmla="*/ 248575 h 612559"/>
              <a:gd name="connsiteX53" fmla="*/ 1837678 w 3599278"/>
              <a:gd name="connsiteY53" fmla="*/ 213064 h 612559"/>
              <a:gd name="connsiteX54" fmla="*/ 1864311 w 3599278"/>
              <a:gd name="connsiteY54" fmla="*/ 195309 h 612559"/>
              <a:gd name="connsiteX55" fmla="*/ 1873188 w 3599278"/>
              <a:gd name="connsiteY55" fmla="*/ 168676 h 612559"/>
              <a:gd name="connsiteX56" fmla="*/ 1890944 w 3599278"/>
              <a:gd name="connsiteY56" fmla="*/ 150921 h 612559"/>
              <a:gd name="connsiteX57" fmla="*/ 1908699 w 3599278"/>
              <a:gd name="connsiteY57" fmla="*/ 124288 h 612559"/>
              <a:gd name="connsiteX58" fmla="*/ 1944210 w 3599278"/>
              <a:gd name="connsiteY58" fmla="*/ 71022 h 612559"/>
              <a:gd name="connsiteX59" fmla="*/ 1970843 w 3599278"/>
              <a:gd name="connsiteY59" fmla="*/ 53266 h 612559"/>
              <a:gd name="connsiteX60" fmla="*/ 2024109 w 3599278"/>
              <a:gd name="connsiteY60" fmla="*/ 35511 h 612559"/>
              <a:gd name="connsiteX61" fmla="*/ 2121763 w 3599278"/>
              <a:gd name="connsiteY61" fmla="*/ 44389 h 612559"/>
              <a:gd name="connsiteX62" fmla="*/ 2192784 w 3599278"/>
              <a:gd name="connsiteY62" fmla="*/ 97655 h 612559"/>
              <a:gd name="connsiteX63" fmla="*/ 2210540 w 3599278"/>
              <a:gd name="connsiteY63" fmla="*/ 124288 h 612559"/>
              <a:gd name="connsiteX64" fmla="*/ 2237173 w 3599278"/>
              <a:gd name="connsiteY64" fmla="*/ 142043 h 612559"/>
              <a:gd name="connsiteX65" fmla="*/ 2281561 w 3599278"/>
              <a:gd name="connsiteY65" fmla="*/ 204187 h 612559"/>
              <a:gd name="connsiteX66" fmla="*/ 2334827 w 3599278"/>
              <a:gd name="connsiteY66" fmla="*/ 284086 h 612559"/>
              <a:gd name="connsiteX67" fmla="*/ 2361460 w 3599278"/>
              <a:gd name="connsiteY67" fmla="*/ 310719 h 612559"/>
              <a:gd name="connsiteX68" fmla="*/ 2379215 w 3599278"/>
              <a:gd name="connsiteY68" fmla="*/ 337352 h 612559"/>
              <a:gd name="connsiteX69" fmla="*/ 2396971 w 3599278"/>
              <a:gd name="connsiteY69" fmla="*/ 355107 h 612559"/>
              <a:gd name="connsiteX70" fmla="*/ 2450237 w 3599278"/>
              <a:gd name="connsiteY70" fmla="*/ 426128 h 612559"/>
              <a:gd name="connsiteX71" fmla="*/ 2485747 w 3599278"/>
              <a:gd name="connsiteY71" fmla="*/ 443884 h 612559"/>
              <a:gd name="connsiteX72" fmla="*/ 2512381 w 3599278"/>
              <a:gd name="connsiteY72" fmla="*/ 452761 h 612559"/>
              <a:gd name="connsiteX73" fmla="*/ 2574524 w 3599278"/>
              <a:gd name="connsiteY73" fmla="*/ 435006 h 612559"/>
              <a:gd name="connsiteX74" fmla="*/ 2610035 w 3599278"/>
              <a:gd name="connsiteY74" fmla="*/ 399495 h 612559"/>
              <a:gd name="connsiteX75" fmla="*/ 2618913 w 3599278"/>
              <a:gd name="connsiteY75" fmla="*/ 363985 h 612559"/>
              <a:gd name="connsiteX76" fmla="*/ 2636668 w 3599278"/>
              <a:gd name="connsiteY76" fmla="*/ 346229 h 612559"/>
              <a:gd name="connsiteX77" fmla="*/ 2672179 w 3599278"/>
              <a:gd name="connsiteY77" fmla="*/ 301841 h 612559"/>
              <a:gd name="connsiteX78" fmla="*/ 2698812 w 3599278"/>
              <a:gd name="connsiteY78" fmla="*/ 257453 h 612559"/>
              <a:gd name="connsiteX79" fmla="*/ 2707689 w 3599278"/>
              <a:gd name="connsiteY79" fmla="*/ 230820 h 612559"/>
              <a:gd name="connsiteX80" fmla="*/ 2743200 w 3599278"/>
              <a:gd name="connsiteY80" fmla="*/ 106532 h 612559"/>
              <a:gd name="connsiteX81" fmla="*/ 2769833 w 3599278"/>
              <a:gd name="connsiteY81" fmla="*/ 88777 h 612559"/>
              <a:gd name="connsiteX82" fmla="*/ 2787588 w 3599278"/>
              <a:gd name="connsiteY82" fmla="*/ 62144 h 612559"/>
              <a:gd name="connsiteX83" fmla="*/ 2911876 w 3599278"/>
              <a:gd name="connsiteY83" fmla="*/ 35511 h 612559"/>
              <a:gd name="connsiteX84" fmla="*/ 2982897 w 3599278"/>
              <a:gd name="connsiteY84" fmla="*/ 0 h 612559"/>
              <a:gd name="connsiteX85" fmla="*/ 3089429 w 3599278"/>
              <a:gd name="connsiteY85" fmla="*/ 8878 h 612559"/>
              <a:gd name="connsiteX86" fmla="*/ 3116062 w 3599278"/>
              <a:gd name="connsiteY86" fmla="*/ 17756 h 612559"/>
              <a:gd name="connsiteX87" fmla="*/ 3169328 w 3599278"/>
              <a:gd name="connsiteY87" fmla="*/ 53266 h 612559"/>
              <a:gd name="connsiteX88" fmla="*/ 3222594 w 3599278"/>
              <a:gd name="connsiteY88" fmla="*/ 88777 h 612559"/>
              <a:gd name="connsiteX89" fmla="*/ 3249227 w 3599278"/>
              <a:gd name="connsiteY89" fmla="*/ 106532 h 612559"/>
              <a:gd name="connsiteX90" fmla="*/ 3293615 w 3599278"/>
              <a:gd name="connsiteY90" fmla="*/ 133165 h 612559"/>
              <a:gd name="connsiteX91" fmla="*/ 3382392 w 3599278"/>
              <a:gd name="connsiteY91" fmla="*/ 186431 h 612559"/>
              <a:gd name="connsiteX92" fmla="*/ 3409025 w 3599278"/>
              <a:gd name="connsiteY92" fmla="*/ 195309 h 612559"/>
              <a:gd name="connsiteX93" fmla="*/ 3471169 w 3599278"/>
              <a:gd name="connsiteY93" fmla="*/ 221942 h 612559"/>
              <a:gd name="connsiteX94" fmla="*/ 3551068 w 3599278"/>
              <a:gd name="connsiteY94" fmla="*/ 257453 h 612559"/>
              <a:gd name="connsiteX95" fmla="*/ 3595456 w 3599278"/>
              <a:gd name="connsiteY95" fmla="*/ 275208 h 612559"/>
              <a:gd name="connsiteX96" fmla="*/ 3595456 w 3599278"/>
              <a:gd name="connsiteY96" fmla="*/ 319596 h 6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599278" h="612559">
                <a:moveTo>
                  <a:pt x="0" y="612559"/>
                </a:moveTo>
                <a:cubicBezTo>
                  <a:pt x="34259" y="509779"/>
                  <a:pt x="674" y="602166"/>
                  <a:pt x="35511" y="523783"/>
                </a:cubicBezTo>
                <a:cubicBezTo>
                  <a:pt x="41983" y="509220"/>
                  <a:pt x="47671" y="494315"/>
                  <a:pt x="53266" y="479394"/>
                </a:cubicBezTo>
                <a:cubicBezTo>
                  <a:pt x="56552" y="470632"/>
                  <a:pt x="57959" y="461131"/>
                  <a:pt x="62144" y="452761"/>
                </a:cubicBezTo>
                <a:cubicBezTo>
                  <a:pt x="69861" y="437328"/>
                  <a:pt x="78955" y="422560"/>
                  <a:pt x="88777" y="408373"/>
                </a:cubicBezTo>
                <a:cubicBezTo>
                  <a:pt x="105621" y="384043"/>
                  <a:pt x="142043" y="337352"/>
                  <a:pt x="142043" y="337352"/>
                </a:cubicBezTo>
                <a:cubicBezTo>
                  <a:pt x="145002" y="328474"/>
                  <a:pt x="146375" y="318899"/>
                  <a:pt x="150920" y="310719"/>
                </a:cubicBezTo>
                <a:cubicBezTo>
                  <a:pt x="161283" y="292065"/>
                  <a:pt x="174594" y="275208"/>
                  <a:pt x="186431" y="257453"/>
                </a:cubicBezTo>
                <a:lnTo>
                  <a:pt x="204186" y="230820"/>
                </a:lnTo>
                <a:cubicBezTo>
                  <a:pt x="208829" y="223855"/>
                  <a:pt x="216713" y="219600"/>
                  <a:pt x="221942" y="213064"/>
                </a:cubicBezTo>
                <a:cubicBezTo>
                  <a:pt x="236972" y="194277"/>
                  <a:pt x="243554" y="172451"/>
                  <a:pt x="266330" y="159798"/>
                </a:cubicBezTo>
                <a:cubicBezTo>
                  <a:pt x="282691" y="150709"/>
                  <a:pt x="301841" y="147961"/>
                  <a:pt x="319596" y="142043"/>
                </a:cubicBezTo>
                <a:lnTo>
                  <a:pt x="346229" y="133165"/>
                </a:lnTo>
                <a:cubicBezTo>
                  <a:pt x="361709" y="137035"/>
                  <a:pt x="398156" y="141917"/>
                  <a:pt x="408373" y="159798"/>
                </a:cubicBezTo>
                <a:cubicBezTo>
                  <a:pt x="415859" y="172899"/>
                  <a:pt x="413280" y="189629"/>
                  <a:pt x="417250" y="204187"/>
                </a:cubicBezTo>
                <a:cubicBezTo>
                  <a:pt x="422174" y="222243"/>
                  <a:pt x="429088" y="239698"/>
                  <a:pt x="435006" y="257453"/>
                </a:cubicBezTo>
                <a:cubicBezTo>
                  <a:pt x="437965" y="266331"/>
                  <a:pt x="437266" y="277469"/>
                  <a:pt x="443883" y="284086"/>
                </a:cubicBezTo>
                <a:lnTo>
                  <a:pt x="461639" y="301841"/>
                </a:lnTo>
                <a:cubicBezTo>
                  <a:pt x="467557" y="319596"/>
                  <a:pt x="469013" y="339534"/>
                  <a:pt x="479394" y="355107"/>
                </a:cubicBezTo>
                <a:cubicBezTo>
                  <a:pt x="485312" y="363985"/>
                  <a:pt x="492377" y="372197"/>
                  <a:pt x="497149" y="381740"/>
                </a:cubicBezTo>
                <a:cubicBezTo>
                  <a:pt x="501334" y="390110"/>
                  <a:pt x="501842" y="400003"/>
                  <a:pt x="506027" y="408373"/>
                </a:cubicBezTo>
                <a:cubicBezTo>
                  <a:pt x="519548" y="435415"/>
                  <a:pt x="537449" y="448673"/>
                  <a:pt x="559293" y="470517"/>
                </a:cubicBezTo>
                <a:cubicBezTo>
                  <a:pt x="565910" y="477134"/>
                  <a:pt x="577048" y="476435"/>
                  <a:pt x="585926" y="479394"/>
                </a:cubicBezTo>
                <a:cubicBezTo>
                  <a:pt x="594804" y="485313"/>
                  <a:pt x="602752" y="492947"/>
                  <a:pt x="612559" y="497150"/>
                </a:cubicBezTo>
                <a:cubicBezTo>
                  <a:pt x="664441" y="519385"/>
                  <a:pt x="751186" y="499583"/>
                  <a:pt x="790113" y="497150"/>
                </a:cubicBezTo>
                <a:cubicBezTo>
                  <a:pt x="820585" y="486992"/>
                  <a:pt x="825383" y="488512"/>
                  <a:pt x="852256" y="461639"/>
                </a:cubicBezTo>
                <a:cubicBezTo>
                  <a:pt x="859801" y="454094"/>
                  <a:pt x="864093" y="443884"/>
                  <a:pt x="870012" y="435006"/>
                </a:cubicBezTo>
                <a:cubicBezTo>
                  <a:pt x="878909" y="408312"/>
                  <a:pt x="877522" y="404688"/>
                  <a:pt x="896645" y="381740"/>
                </a:cubicBezTo>
                <a:cubicBezTo>
                  <a:pt x="904683" y="372095"/>
                  <a:pt x="915570" y="365017"/>
                  <a:pt x="923278" y="355107"/>
                </a:cubicBezTo>
                <a:cubicBezTo>
                  <a:pt x="936379" y="338263"/>
                  <a:pt x="958788" y="301841"/>
                  <a:pt x="958788" y="301841"/>
                </a:cubicBezTo>
                <a:cubicBezTo>
                  <a:pt x="959368" y="299521"/>
                  <a:pt x="971912" y="245486"/>
                  <a:pt x="976544" y="239697"/>
                </a:cubicBezTo>
                <a:cubicBezTo>
                  <a:pt x="983209" y="231366"/>
                  <a:pt x="995202" y="229030"/>
                  <a:pt x="1003177" y="221942"/>
                </a:cubicBezTo>
                <a:cubicBezTo>
                  <a:pt x="1021944" y="205260"/>
                  <a:pt x="1038688" y="186431"/>
                  <a:pt x="1056443" y="168676"/>
                </a:cubicBezTo>
                <a:lnTo>
                  <a:pt x="1056443" y="168676"/>
                </a:lnTo>
                <a:cubicBezTo>
                  <a:pt x="1100525" y="102551"/>
                  <a:pt x="1043869" y="183765"/>
                  <a:pt x="1100831" y="115410"/>
                </a:cubicBezTo>
                <a:cubicBezTo>
                  <a:pt x="1107661" y="107213"/>
                  <a:pt x="1110255" y="95442"/>
                  <a:pt x="1118586" y="88777"/>
                </a:cubicBezTo>
                <a:cubicBezTo>
                  <a:pt x="1125893" y="82931"/>
                  <a:pt x="1136341" y="82858"/>
                  <a:pt x="1145219" y="79899"/>
                </a:cubicBezTo>
                <a:cubicBezTo>
                  <a:pt x="1154097" y="82858"/>
                  <a:pt x="1165235" y="82160"/>
                  <a:pt x="1171852" y="88777"/>
                </a:cubicBezTo>
                <a:cubicBezTo>
                  <a:pt x="1240560" y="157485"/>
                  <a:pt x="1188333" y="118442"/>
                  <a:pt x="1216241" y="168676"/>
                </a:cubicBezTo>
                <a:cubicBezTo>
                  <a:pt x="1241339" y="213852"/>
                  <a:pt x="1242567" y="212758"/>
                  <a:pt x="1269507" y="239697"/>
                </a:cubicBezTo>
                <a:cubicBezTo>
                  <a:pt x="1286788" y="291544"/>
                  <a:pt x="1264862" y="243931"/>
                  <a:pt x="1305017" y="284086"/>
                </a:cubicBezTo>
                <a:cubicBezTo>
                  <a:pt x="1364198" y="343267"/>
                  <a:pt x="1278389" y="281130"/>
                  <a:pt x="1349406" y="328474"/>
                </a:cubicBezTo>
                <a:cubicBezTo>
                  <a:pt x="1400289" y="404800"/>
                  <a:pt x="1332536" y="314978"/>
                  <a:pt x="1393794" y="363985"/>
                </a:cubicBezTo>
                <a:cubicBezTo>
                  <a:pt x="1425235" y="389139"/>
                  <a:pt x="1394903" y="395057"/>
                  <a:pt x="1438182" y="408373"/>
                </a:cubicBezTo>
                <a:cubicBezTo>
                  <a:pt x="1467026" y="417248"/>
                  <a:pt x="1526959" y="426128"/>
                  <a:pt x="1526959" y="426128"/>
                </a:cubicBezTo>
                <a:cubicBezTo>
                  <a:pt x="1553592" y="423169"/>
                  <a:pt x="1580582" y="422506"/>
                  <a:pt x="1606858" y="417251"/>
                </a:cubicBezTo>
                <a:cubicBezTo>
                  <a:pt x="1625210" y="413581"/>
                  <a:pt x="1660124" y="399495"/>
                  <a:pt x="1660124" y="399495"/>
                </a:cubicBezTo>
                <a:cubicBezTo>
                  <a:pt x="1666043" y="393577"/>
                  <a:pt x="1672858" y="388436"/>
                  <a:pt x="1677880" y="381740"/>
                </a:cubicBezTo>
                <a:cubicBezTo>
                  <a:pt x="1690684" y="364669"/>
                  <a:pt x="1698301" y="343563"/>
                  <a:pt x="1713390" y="328474"/>
                </a:cubicBezTo>
                <a:lnTo>
                  <a:pt x="1731146" y="310719"/>
                </a:lnTo>
                <a:cubicBezTo>
                  <a:pt x="1734105" y="301841"/>
                  <a:pt x="1734177" y="291393"/>
                  <a:pt x="1740023" y="284086"/>
                </a:cubicBezTo>
                <a:cubicBezTo>
                  <a:pt x="1746688" y="275754"/>
                  <a:pt x="1758324" y="272995"/>
                  <a:pt x="1766656" y="266330"/>
                </a:cubicBezTo>
                <a:cubicBezTo>
                  <a:pt x="1773192" y="261101"/>
                  <a:pt x="1777716" y="253597"/>
                  <a:pt x="1784412" y="248575"/>
                </a:cubicBezTo>
                <a:cubicBezTo>
                  <a:pt x="1801484" y="235771"/>
                  <a:pt x="1819923" y="224901"/>
                  <a:pt x="1837678" y="213064"/>
                </a:cubicBezTo>
                <a:lnTo>
                  <a:pt x="1864311" y="195309"/>
                </a:lnTo>
                <a:cubicBezTo>
                  <a:pt x="1867270" y="186431"/>
                  <a:pt x="1868373" y="176700"/>
                  <a:pt x="1873188" y="168676"/>
                </a:cubicBezTo>
                <a:cubicBezTo>
                  <a:pt x="1877494" y="161499"/>
                  <a:pt x="1885715" y="157457"/>
                  <a:pt x="1890944" y="150921"/>
                </a:cubicBezTo>
                <a:cubicBezTo>
                  <a:pt x="1897609" y="142590"/>
                  <a:pt x="1903406" y="133552"/>
                  <a:pt x="1908699" y="124288"/>
                </a:cubicBezTo>
                <a:cubicBezTo>
                  <a:pt x="1926832" y="92555"/>
                  <a:pt x="1919224" y="91011"/>
                  <a:pt x="1944210" y="71022"/>
                </a:cubicBezTo>
                <a:cubicBezTo>
                  <a:pt x="1952542" y="64357"/>
                  <a:pt x="1961093" y="57599"/>
                  <a:pt x="1970843" y="53266"/>
                </a:cubicBezTo>
                <a:cubicBezTo>
                  <a:pt x="1987946" y="45665"/>
                  <a:pt x="2024109" y="35511"/>
                  <a:pt x="2024109" y="35511"/>
                </a:cubicBezTo>
                <a:cubicBezTo>
                  <a:pt x="2056660" y="38470"/>
                  <a:pt x="2090406" y="35166"/>
                  <a:pt x="2121763" y="44389"/>
                </a:cubicBezTo>
                <a:cubicBezTo>
                  <a:pt x="2136625" y="48760"/>
                  <a:pt x="2177736" y="78844"/>
                  <a:pt x="2192784" y="97655"/>
                </a:cubicBezTo>
                <a:cubicBezTo>
                  <a:pt x="2199449" y="105987"/>
                  <a:pt x="2202995" y="116743"/>
                  <a:pt x="2210540" y="124288"/>
                </a:cubicBezTo>
                <a:cubicBezTo>
                  <a:pt x="2218085" y="131832"/>
                  <a:pt x="2228295" y="136125"/>
                  <a:pt x="2237173" y="142043"/>
                </a:cubicBezTo>
                <a:cubicBezTo>
                  <a:pt x="2294879" y="228603"/>
                  <a:pt x="2204506" y="94108"/>
                  <a:pt x="2281561" y="204187"/>
                </a:cubicBezTo>
                <a:cubicBezTo>
                  <a:pt x="2281585" y="204222"/>
                  <a:pt x="2325938" y="270752"/>
                  <a:pt x="2334827" y="284086"/>
                </a:cubicBezTo>
                <a:cubicBezTo>
                  <a:pt x="2341791" y="294532"/>
                  <a:pt x="2353423" y="301074"/>
                  <a:pt x="2361460" y="310719"/>
                </a:cubicBezTo>
                <a:cubicBezTo>
                  <a:pt x="2368290" y="318916"/>
                  <a:pt x="2372550" y="329021"/>
                  <a:pt x="2379215" y="337352"/>
                </a:cubicBezTo>
                <a:cubicBezTo>
                  <a:pt x="2384444" y="343888"/>
                  <a:pt x="2391949" y="348411"/>
                  <a:pt x="2396971" y="355107"/>
                </a:cubicBezTo>
                <a:cubicBezTo>
                  <a:pt x="2405302" y="366215"/>
                  <a:pt x="2429873" y="412552"/>
                  <a:pt x="2450237" y="426128"/>
                </a:cubicBezTo>
                <a:cubicBezTo>
                  <a:pt x="2461248" y="433469"/>
                  <a:pt x="2473583" y="438671"/>
                  <a:pt x="2485747" y="443884"/>
                </a:cubicBezTo>
                <a:cubicBezTo>
                  <a:pt x="2494348" y="447570"/>
                  <a:pt x="2503503" y="449802"/>
                  <a:pt x="2512381" y="452761"/>
                </a:cubicBezTo>
                <a:cubicBezTo>
                  <a:pt x="2516098" y="451832"/>
                  <a:pt x="2567664" y="439906"/>
                  <a:pt x="2574524" y="435006"/>
                </a:cubicBezTo>
                <a:cubicBezTo>
                  <a:pt x="2588146" y="425276"/>
                  <a:pt x="2610035" y="399495"/>
                  <a:pt x="2610035" y="399495"/>
                </a:cubicBezTo>
                <a:cubicBezTo>
                  <a:pt x="2612994" y="387658"/>
                  <a:pt x="2613457" y="374898"/>
                  <a:pt x="2618913" y="363985"/>
                </a:cubicBezTo>
                <a:cubicBezTo>
                  <a:pt x="2622656" y="356499"/>
                  <a:pt x="2631439" y="352765"/>
                  <a:pt x="2636668" y="346229"/>
                </a:cubicBezTo>
                <a:cubicBezTo>
                  <a:pt x="2681453" y="290245"/>
                  <a:pt x="2629316" y="344702"/>
                  <a:pt x="2672179" y="301841"/>
                </a:cubicBezTo>
                <a:cubicBezTo>
                  <a:pt x="2697326" y="226395"/>
                  <a:pt x="2662254" y="318383"/>
                  <a:pt x="2698812" y="257453"/>
                </a:cubicBezTo>
                <a:cubicBezTo>
                  <a:pt x="2703627" y="249429"/>
                  <a:pt x="2704730" y="239698"/>
                  <a:pt x="2707689" y="230820"/>
                </a:cubicBezTo>
                <a:cubicBezTo>
                  <a:pt x="2715580" y="144017"/>
                  <a:pt x="2694270" y="147307"/>
                  <a:pt x="2743200" y="106532"/>
                </a:cubicBezTo>
                <a:cubicBezTo>
                  <a:pt x="2751397" y="99702"/>
                  <a:pt x="2760955" y="94695"/>
                  <a:pt x="2769833" y="88777"/>
                </a:cubicBezTo>
                <a:cubicBezTo>
                  <a:pt x="2775751" y="79899"/>
                  <a:pt x="2778540" y="67799"/>
                  <a:pt x="2787588" y="62144"/>
                </a:cubicBezTo>
                <a:cubicBezTo>
                  <a:pt x="2819212" y="42379"/>
                  <a:pt x="2878725" y="39655"/>
                  <a:pt x="2911876" y="35511"/>
                </a:cubicBezTo>
                <a:cubicBezTo>
                  <a:pt x="2973083" y="15109"/>
                  <a:pt x="2951908" y="30990"/>
                  <a:pt x="2982897" y="0"/>
                </a:cubicBezTo>
                <a:cubicBezTo>
                  <a:pt x="3018408" y="2959"/>
                  <a:pt x="3054108" y="4168"/>
                  <a:pt x="3089429" y="8878"/>
                </a:cubicBezTo>
                <a:cubicBezTo>
                  <a:pt x="3098705" y="10115"/>
                  <a:pt x="3108276" y="12565"/>
                  <a:pt x="3116062" y="17756"/>
                </a:cubicBezTo>
                <a:cubicBezTo>
                  <a:pt x="3182558" y="62087"/>
                  <a:pt x="3106004" y="32160"/>
                  <a:pt x="3169328" y="53266"/>
                </a:cubicBezTo>
                <a:lnTo>
                  <a:pt x="3222594" y="88777"/>
                </a:lnTo>
                <a:cubicBezTo>
                  <a:pt x="3231472" y="94695"/>
                  <a:pt x="3241683" y="98987"/>
                  <a:pt x="3249227" y="106532"/>
                </a:cubicBezTo>
                <a:cubicBezTo>
                  <a:pt x="3273599" y="130905"/>
                  <a:pt x="3259041" y="121641"/>
                  <a:pt x="3293615" y="133165"/>
                </a:cubicBezTo>
                <a:cubicBezTo>
                  <a:pt x="3330087" y="169637"/>
                  <a:pt x="3303884" y="147178"/>
                  <a:pt x="3382392" y="186431"/>
                </a:cubicBezTo>
                <a:cubicBezTo>
                  <a:pt x="3390762" y="190616"/>
                  <a:pt x="3400655" y="191124"/>
                  <a:pt x="3409025" y="195309"/>
                </a:cubicBezTo>
                <a:cubicBezTo>
                  <a:pt x="3470332" y="225963"/>
                  <a:pt x="3397264" y="203465"/>
                  <a:pt x="3471169" y="221942"/>
                </a:cubicBezTo>
                <a:cubicBezTo>
                  <a:pt x="3513375" y="250079"/>
                  <a:pt x="3487680" y="236323"/>
                  <a:pt x="3551068" y="257453"/>
                </a:cubicBezTo>
                <a:cubicBezTo>
                  <a:pt x="3566186" y="262492"/>
                  <a:pt x="3586194" y="262241"/>
                  <a:pt x="3595456" y="275208"/>
                </a:cubicBezTo>
                <a:cubicBezTo>
                  <a:pt x="3604056" y="287248"/>
                  <a:pt x="3595456" y="304800"/>
                  <a:pt x="3595456" y="31959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181587">
            <a:off x="5215993" y="2480753"/>
            <a:ext cx="1814144" cy="200944"/>
          </a:xfrm>
          <a:custGeom>
            <a:avLst/>
            <a:gdLst>
              <a:gd name="connsiteX0" fmla="*/ 0 w 3599278"/>
              <a:gd name="connsiteY0" fmla="*/ 612559 h 612559"/>
              <a:gd name="connsiteX1" fmla="*/ 35511 w 3599278"/>
              <a:gd name="connsiteY1" fmla="*/ 523783 h 612559"/>
              <a:gd name="connsiteX2" fmla="*/ 53266 w 3599278"/>
              <a:gd name="connsiteY2" fmla="*/ 479394 h 612559"/>
              <a:gd name="connsiteX3" fmla="*/ 62144 w 3599278"/>
              <a:gd name="connsiteY3" fmla="*/ 452761 h 612559"/>
              <a:gd name="connsiteX4" fmla="*/ 88777 w 3599278"/>
              <a:gd name="connsiteY4" fmla="*/ 408373 h 612559"/>
              <a:gd name="connsiteX5" fmla="*/ 142043 w 3599278"/>
              <a:gd name="connsiteY5" fmla="*/ 337352 h 612559"/>
              <a:gd name="connsiteX6" fmla="*/ 150920 w 3599278"/>
              <a:gd name="connsiteY6" fmla="*/ 310719 h 612559"/>
              <a:gd name="connsiteX7" fmla="*/ 186431 w 3599278"/>
              <a:gd name="connsiteY7" fmla="*/ 257453 h 612559"/>
              <a:gd name="connsiteX8" fmla="*/ 204186 w 3599278"/>
              <a:gd name="connsiteY8" fmla="*/ 230820 h 612559"/>
              <a:gd name="connsiteX9" fmla="*/ 221942 w 3599278"/>
              <a:gd name="connsiteY9" fmla="*/ 213064 h 612559"/>
              <a:gd name="connsiteX10" fmla="*/ 266330 w 3599278"/>
              <a:gd name="connsiteY10" fmla="*/ 159798 h 612559"/>
              <a:gd name="connsiteX11" fmla="*/ 319596 w 3599278"/>
              <a:gd name="connsiteY11" fmla="*/ 142043 h 612559"/>
              <a:gd name="connsiteX12" fmla="*/ 346229 w 3599278"/>
              <a:gd name="connsiteY12" fmla="*/ 133165 h 612559"/>
              <a:gd name="connsiteX13" fmla="*/ 408373 w 3599278"/>
              <a:gd name="connsiteY13" fmla="*/ 159798 h 612559"/>
              <a:gd name="connsiteX14" fmla="*/ 417250 w 3599278"/>
              <a:gd name="connsiteY14" fmla="*/ 204187 h 612559"/>
              <a:gd name="connsiteX15" fmla="*/ 435006 w 3599278"/>
              <a:gd name="connsiteY15" fmla="*/ 257453 h 612559"/>
              <a:gd name="connsiteX16" fmla="*/ 443883 w 3599278"/>
              <a:gd name="connsiteY16" fmla="*/ 284086 h 612559"/>
              <a:gd name="connsiteX17" fmla="*/ 461639 w 3599278"/>
              <a:gd name="connsiteY17" fmla="*/ 301841 h 612559"/>
              <a:gd name="connsiteX18" fmla="*/ 479394 w 3599278"/>
              <a:gd name="connsiteY18" fmla="*/ 355107 h 612559"/>
              <a:gd name="connsiteX19" fmla="*/ 497149 w 3599278"/>
              <a:gd name="connsiteY19" fmla="*/ 381740 h 612559"/>
              <a:gd name="connsiteX20" fmla="*/ 506027 w 3599278"/>
              <a:gd name="connsiteY20" fmla="*/ 408373 h 612559"/>
              <a:gd name="connsiteX21" fmla="*/ 559293 w 3599278"/>
              <a:gd name="connsiteY21" fmla="*/ 470517 h 612559"/>
              <a:gd name="connsiteX22" fmla="*/ 585926 w 3599278"/>
              <a:gd name="connsiteY22" fmla="*/ 479394 h 612559"/>
              <a:gd name="connsiteX23" fmla="*/ 612559 w 3599278"/>
              <a:gd name="connsiteY23" fmla="*/ 497150 h 612559"/>
              <a:gd name="connsiteX24" fmla="*/ 790113 w 3599278"/>
              <a:gd name="connsiteY24" fmla="*/ 497150 h 612559"/>
              <a:gd name="connsiteX25" fmla="*/ 852256 w 3599278"/>
              <a:gd name="connsiteY25" fmla="*/ 461639 h 612559"/>
              <a:gd name="connsiteX26" fmla="*/ 870012 w 3599278"/>
              <a:gd name="connsiteY26" fmla="*/ 435006 h 612559"/>
              <a:gd name="connsiteX27" fmla="*/ 896645 w 3599278"/>
              <a:gd name="connsiteY27" fmla="*/ 381740 h 612559"/>
              <a:gd name="connsiteX28" fmla="*/ 923278 w 3599278"/>
              <a:gd name="connsiteY28" fmla="*/ 355107 h 612559"/>
              <a:gd name="connsiteX29" fmla="*/ 958788 w 3599278"/>
              <a:gd name="connsiteY29" fmla="*/ 301841 h 612559"/>
              <a:gd name="connsiteX30" fmla="*/ 976544 w 3599278"/>
              <a:gd name="connsiteY30" fmla="*/ 239697 h 612559"/>
              <a:gd name="connsiteX31" fmla="*/ 1003177 w 3599278"/>
              <a:gd name="connsiteY31" fmla="*/ 221942 h 612559"/>
              <a:gd name="connsiteX32" fmla="*/ 1056443 w 3599278"/>
              <a:gd name="connsiteY32" fmla="*/ 168676 h 612559"/>
              <a:gd name="connsiteX33" fmla="*/ 1056443 w 3599278"/>
              <a:gd name="connsiteY33" fmla="*/ 168676 h 612559"/>
              <a:gd name="connsiteX34" fmla="*/ 1100831 w 3599278"/>
              <a:gd name="connsiteY34" fmla="*/ 115410 h 612559"/>
              <a:gd name="connsiteX35" fmla="*/ 1118586 w 3599278"/>
              <a:gd name="connsiteY35" fmla="*/ 88777 h 612559"/>
              <a:gd name="connsiteX36" fmla="*/ 1145219 w 3599278"/>
              <a:gd name="connsiteY36" fmla="*/ 79899 h 612559"/>
              <a:gd name="connsiteX37" fmla="*/ 1171852 w 3599278"/>
              <a:gd name="connsiteY37" fmla="*/ 88777 h 612559"/>
              <a:gd name="connsiteX38" fmla="*/ 1216241 w 3599278"/>
              <a:gd name="connsiteY38" fmla="*/ 168676 h 612559"/>
              <a:gd name="connsiteX39" fmla="*/ 1269507 w 3599278"/>
              <a:gd name="connsiteY39" fmla="*/ 239697 h 612559"/>
              <a:gd name="connsiteX40" fmla="*/ 1305017 w 3599278"/>
              <a:gd name="connsiteY40" fmla="*/ 284086 h 612559"/>
              <a:gd name="connsiteX41" fmla="*/ 1349406 w 3599278"/>
              <a:gd name="connsiteY41" fmla="*/ 328474 h 612559"/>
              <a:gd name="connsiteX42" fmla="*/ 1393794 w 3599278"/>
              <a:gd name="connsiteY42" fmla="*/ 363985 h 612559"/>
              <a:gd name="connsiteX43" fmla="*/ 1438182 w 3599278"/>
              <a:gd name="connsiteY43" fmla="*/ 408373 h 612559"/>
              <a:gd name="connsiteX44" fmla="*/ 1526959 w 3599278"/>
              <a:gd name="connsiteY44" fmla="*/ 426128 h 612559"/>
              <a:gd name="connsiteX45" fmla="*/ 1606858 w 3599278"/>
              <a:gd name="connsiteY45" fmla="*/ 417251 h 612559"/>
              <a:gd name="connsiteX46" fmla="*/ 1660124 w 3599278"/>
              <a:gd name="connsiteY46" fmla="*/ 399495 h 612559"/>
              <a:gd name="connsiteX47" fmla="*/ 1677880 w 3599278"/>
              <a:gd name="connsiteY47" fmla="*/ 381740 h 612559"/>
              <a:gd name="connsiteX48" fmla="*/ 1713390 w 3599278"/>
              <a:gd name="connsiteY48" fmla="*/ 328474 h 612559"/>
              <a:gd name="connsiteX49" fmla="*/ 1731146 w 3599278"/>
              <a:gd name="connsiteY49" fmla="*/ 310719 h 612559"/>
              <a:gd name="connsiteX50" fmla="*/ 1740023 w 3599278"/>
              <a:gd name="connsiteY50" fmla="*/ 284086 h 612559"/>
              <a:gd name="connsiteX51" fmla="*/ 1766656 w 3599278"/>
              <a:gd name="connsiteY51" fmla="*/ 266330 h 612559"/>
              <a:gd name="connsiteX52" fmla="*/ 1784412 w 3599278"/>
              <a:gd name="connsiteY52" fmla="*/ 248575 h 612559"/>
              <a:gd name="connsiteX53" fmla="*/ 1837678 w 3599278"/>
              <a:gd name="connsiteY53" fmla="*/ 213064 h 612559"/>
              <a:gd name="connsiteX54" fmla="*/ 1864311 w 3599278"/>
              <a:gd name="connsiteY54" fmla="*/ 195309 h 612559"/>
              <a:gd name="connsiteX55" fmla="*/ 1873188 w 3599278"/>
              <a:gd name="connsiteY55" fmla="*/ 168676 h 612559"/>
              <a:gd name="connsiteX56" fmla="*/ 1890944 w 3599278"/>
              <a:gd name="connsiteY56" fmla="*/ 150921 h 612559"/>
              <a:gd name="connsiteX57" fmla="*/ 1908699 w 3599278"/>
              <a:gd name="connsiteY57" fmla="*/ 124288 h 612559"/>
              <a:gd name="connsiteX58" fmla="*/ 1944210 w 3599278"/>
              <a:gd name="connsiteY58" fmla="*/ 71022 h 612559"/>
              <a:gd name="connsiteX59" fmla="*/ 1970843 w 3599278"/>
              <a:gd name="connsiteY59" fmla="*/ 53266 h 612559"/>
              <a:gd name="connsiteX60" fmla="*/ 2024109 w 3599278"/>
              <a:gd name="connsiteY60" fmla="*/ 35511 h 612559"/>
              <a:gd name="connsiteX61" fmla="*/ 2121763 w 3599278"/>
              <a:gd name="connsiteY61" fmla="*/ 44389 h 612559"/>
              <a:gd name="connsiteX62" fmla="*/ 2192784 w 3599278"/>
              <a:gd name="connsiteY62" fmla="*/ 97655 h 612559"/>
              <a:gd name="connsiteX63" fmla="*/ 2210540 w 3599278"/>
              <a:gd name="connsiteY63" fmla="*/ 124288 h 612559"/>
              <a:gd name="connsiteX64" fmla="*/ 2237173 w 3599278"/>
              <a:gd name="connsiteY64" fmla="*/ 142043 h 612559"/>
              <a:gd name="connsiteX65" fmla="*/ 2281561 w 3599278"/>
              <a:gd name="connsiteY65" fmla="*/ 204187 h 612559"/>
              <a:gd name="connsiteX66" fmla="*/ 2334827 w 3599278"/>
              <a:gd name="connsiteY66" fmla="*/ 284086 h 612559"/>
              <a:gd name="connsiteX67" fmla="*/ 2361460 w 3599278"/>
              <a:gd name="connsiteY67" fmla="*/ 310719 h 612559"/>
              <a:gd name="connsiteX68" fmla="*/ 2379215 w 3599278"/>
              <a:gd name="connsiteY68" fmla="*/ 337352 h 612559"/>
              <a:gd name="connsiteX69" fmla="*/ 2396971 w 3599278"/>
              <a:gd name="connsiteY69" fmla="*/ 355107 h 612559"/>
              <a:gd name="connsiteX70" fmla="*/ 2450237 w 3599278"/>
              <a:gd name="connsiteY70" fmla="*/ 426128 h 612559"/>
              <a:gd name="connsiteX71" fmla="*/ 2485747 w 3599278"/>
              <a:gd name="connsiteY71" fmla="*/ 443884 h 612559"/>
              <a:gd name="connsiteX72" fmla="*/ 2512381 w 3599278"/>
              <a:gd name="connsiteY72" fmla="*/ 452761 h 612559"/>
              <a:gd name="connsiteX73" fmla="*/ 2574524 w 3599278"/>
              <a:gd name="connsiteY73" fmla="*/ 435006 h 612559"/>
              <a:gd name="connsiteX74" fmla="*/ 2610035 w 3599278"/>
              <a:gd name="connsiteY74" fmla="*/ 399495 h 612559"/>
              <a:gd name="connsiteX75" fmla="*/ 2618913 w 3599278"/>
              <a:gd name="connsiteY75" fmla="*/ 363985 h 612559"/>
              <a:gd name="connsiteX76" fmla="*/ 2636668 w 3599278"/>
              <a:gd name="connsiteY76" fmla="*/ 346229 h 612559"/>
              <a:gd name="connsiteX77" fmla="*/ 2672179 w 3599278"/>
              <a:gd name="connsiteY77" fmla="*/ 301841 h 612559"/>
              <a:gd name="connsiteX78" fmla="*/ 2698812 w 3599278"/>
              <a:gd name="connsiteY78" fmla="*/ 257453 h 612559"/>
              <a:gd name="connsiteX79" fmla="*/ 2707689 w 3599278"/>
              <a:gd name="connsiteY79" fmla="*/ 230820 h 612559"/>
              <a:gd name="connsiteX80" fmla="*/ 2743200 w 3599278"/>
              <a:gd name="connsiteY80" fmla="*/ 106532 h 612559"/>
              <a:gd name="connsiteX81" fmla="*/ 2769833 w 3599278"/>
              <a:gd name="connsiteY81" fmla="*/ 88777 h 612559"/>
              <a:gd name="connsiteX82" fmla="*/ 2787588 w 3599278"/>
              <a:gd name="connsiteY82" fmla="*/ 62144 h 612559"/>
              <a:gd name="connsiteX83" fmla="*/ 2911876 w 3599278"/>
              <a:gd name="connsiteY83" fmla="*/ 35511 h 612559"/>
              <a:gd name="connsiteX84" fmla="*/ 2982897 w 3599278"/>
              <a:gd name="connsiteY84" fmla="*/ 0 h 612559"/>
              <a:gd name="connsiteX85" fmla="*/ 3089429 w 3599278"/>
              <a:gd name="connsiteY85" fmla="*/ 8878 h 612559"/>
              <a:gd name="connsiteX86" fmla="*/ 3116062 w 3599278"/>
              <a:gd name="connsiteY86" fmla="*/ 17756 h 612559"/>
              <a:gd name="connsiteX87" fmla="*/ 3169328 w 3599278"/>
              <a:gd name="connsiteY87" fmla="*/ 53266 h 612559"/>
              <a:gd name="connsiteX88" fmla="*/ 3222594 w 3599278"/>
              <a:gd name="connsiteY88" fmla="*/ 88777 h 612559"/>
              <a:gd name="connsiteX89" fmla="*/ 3249227 w 3599278"/>
              <a:gd name="connsiteY89" fmla="*/ 106532 h 612559"/>
              <a:gd name="connsiteX90" fmla="*/ 3293615 w 3599278"/>
              <a:gd name="connsiteY90" fmla="*/ 133165 h 612559"/>
              <a:gd name="connsiteX91" fmla="*/ 3382392 w 3599278"/>
              <a:gd name="connsiteY91" fmla="*/ 186431 h 612559"/>
              <a:gd name="connsiteX92" fmla="*/ 3409025 w 3599278"/>
              <a:gd name="connsiteY92" fmla="*/ 195309 h 612559"/>
              <a:gd name="connsiteX93" fmla="*/ 3471169 w 3599278"/>
              <a:gd name="connsiteY93" fmla="*/ 221942 h 612559"/>
              <a:gd name="connsiteX94" fmla="*/ 3551068 w 3599278"/>
              <a:gd name="connsiteY94" fmla="*/ 257453 h 612559"/>
              <a:gd name="connsiteX95" fmla="*/ 3595456 w 3599278"/>
              <a:gd name="connsiteY95" fmla="*/ 275208 h 612559"/>
              <a:gd name="connsiteX96" fmla="*/ 3595456 w 3599278"/>
              <a:gd name="connsiteY96" fmla="*/ 319596 h 6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599278" h="612559">
                <a:moveTo>
                  <a:pt x="0" y="612559"/>
                </a:moveTo>
                <a:cubicBezTo>
                  <a:pt x="34259" y="509779"/>
                  <a:pt x="674" y="602166"/>
                  <a:pt x="35511" y="523783"/>
                </a:cubicBezTo>
                <a:cubicBezTo>
                  <a:pt x="41983" y="509220"/>
                  <a:pt x="47671" y="494315"/>
                  <a:pt x="53266" y="479394"/>
                </a:cubicBezTo>
                <a:cubicBezTo>
                  <a:pt x="56552" y="470632"/>
                  <a:pt x="57959" y="461131"/>
                  <a:pt x="62144" y="452761"/>
                </a:cubicBezTo>
                <a:cubicBezTo>
                  <a:pt x="69861" y="437328"/>
                  <a:pt x="78955" y="422560"/>
                  <a:pt x="88777" y="408373"/>
                </a:cubicBezTo>
                <a:cubicBezTo>
                  <a:pt x="105621" y="384043"/>
                  <a:pt x="142043" y="337352"/>
                  <a:pt x="142043" y="337352"/>
                </a:cubicBezTo>
                <a:cubicBezTo>
                  <a:pt x="145002" y="328474"/>
                  <a:pt x="146375" y="318899"/>
                  <a:pt x="150920" y="310719"/>
                </a:cubicBezTo>
                <a:cubicBezTo>
                  <a:pt x="161283" y="292065"/>
                  <a:pt x="174594" y="275208"/>
                  <a:pt x="186431" y="257453"/>
                </a:cubicBezTo>
                <a:lnTo>
                  <a:pt x="204186" y="230820"/>
                </a:lnTo>
                <a:cubicBezTo>
                  <a:pt x="208829" y="223855"/>
                  <a:pt x="216713" y="219600"/>
                  <a:pt x="221942" y="213064"/>
                </a:cubicBezTo>
                <a:cubicBezTo>
                  <a:pt x="236972" y="194277"/>
                  <a:pt x="243554" y="172451"/>
                  <a:pt x="266330" y="159798"/>
                </a:cubicBezTo>
                <a:cubicBezTo>
                  <a:pt x="282691" y="150709"/>
                  <a:pt x="301841" y="147961"/>
                  <a:pt x="319596" y="142043"/>
                </a:cubicBezTo>
                <a:lnTo>
                  <a:pt x="346229" y="133165"/>
                </a:lnTo>
                <a:cubicBezTo>
                  <a:pt x="361709" y="137035"/>
                  <a:pt x="398156" y="141917"/>
                  <a:pt x="408373" y="159798"/>
                </a:cubicBezTo>
                <a:cubicBezTo>
                  <a:pt x="415859" y="172899"/>
                  <a:pt x="413280" y="189629"/>
                  <a:pt x="417250" y="204187"/>
                </a:cubicBezTo>
                <a:cubicBezTo>
                  <a:pt x="422174" y="222243"/>
                  <a:pt x="429088" y="239698"/>
                  <a:pt x="435006" y="257453"/>
                </a:cubicBezTo>
                <a:cubicBezTo>
                  <a:pt x="437965" y="266331"/>
                  <a:pt x="437266" y="277469"/>
                  <a:pt x="443883" y="284086"/>
                </a:cubicBezTo>
                <a:lnTo>
                  <a:pt x="461639" y="301841"/>
                </a:lnTo>
                <a:cubicBezTo>
                  <a:pt x="467557" y="319596"/>
                  <a:pt x="469013" y="339534"/>
                  <a:pt x="479394" y="355107"/>
                </a:cubicBezTo>
                <a:cubicBezTo>
                  <a:pt x="485312" y="363985"/>
                  <a:pt x="492377" y="372197"/>
                  <a:pt x="497149" y="381740"/>
                </a:cubicBezTo>
                <a:cubicBezTo>
                  <a:pt x="501334" y="390110"/>
                  <a:pt x="501842" y="400003"/>
                  <a:pt x="506027" y="408373"/>
                </a:cubicBezTo>
                <a:cubicBezTo>
                  <a:pt x="519548" y="435415"/>
                  <a:pt x="537449" y="448673"/>
                  <a:pt x="559293" y="470517"/>
                </a:cubicBezTo>
                <a:cubicBezTo>
                  <a:pt x="565910" y="477134"/>
                  <a:pt x="577048" y="476435"/>
                  <a:pt x="585926" y="479394"/>
                </a:cubicBezTo>
                <a:cubicBezTo>
                  <a:pt x="594804" y="485313"/>
                  <a:pt x="602752" y="492947"/>
                  <a:pt x="612559" y="497150"/>
                </a:cubicBezTo>
                <a:cubicBezTo>
                  <a:pt x="664441" y="519385"/>
                  <a:pt x="751186" y="499583"/>
                  <a:pt x="790113" y="497150"/>
                </a:cubicBezTo>
                <a:cubicBezTo>
                  <a:pt x="820585" y="486992"/>
                  <a:pt x="825383" y="488512"/>
                  <a:pt x="852256" y="461639"/>
                </a:cubicBezTo>
                <a:cubicBezTo>
                  <a:pt x="859801" y="454094"/>
                  <a:pt x="864093" y="443884"/>
                  <a:pt x="870012" y="435006"/>
                </a:cubicBezTo>
                <a:cubicBezTo>
                  <a:pt x="878909" y="408312"/>
                  <a:pt x="877522" y="404688"/>
                  <a:pt x="896645" y="381740"/>
                </a:cubicBezTo>
                <a:cubicBezTo>
                  <a:pt x="904683" y="372095"/>
                  <a:pt x="915570" y="365017"/>
                  <a:pt x="923278" y="355107"/>
                </a:cubicBezTo>
                <a:cubicBezTo>
                  <a:pt x="936379" y="338263"/>
                  <a:pt x="958788" y="301841"/>
                  <a:pt x="958788" y="301841"/>
                </a:cubicBezTo>
                <a:cubicBezTo>
                  <a:pt x="959368" y="299521"/>
                  <a:pt x="971912" y="245486"/>
                  <a:pt x="976544" y="239697"/>
                </a:cubicBezTo>
                <a:cubicBezTo>
                  <a:pt x="983209" y="231366"/>
                  <a:pt x="995202" y="229030"/>
                  <a:pt x="1003177" y="221942"/>
                </a:cubicBezTo>
                <a:cubicBezTo>
                  <a:pt x="1021944" y="205260"/>
                  <a:pt x="1038688" y="186431"/>
                  <a:pt x="1056443" y="168676"/>
                </a:cubicBezTo>
                <a:lnTo>
                  <a:pt x="1056443" y="168676"/>
                </a:lnTo>
                <a:cubicBezTo>
                  <a:pt x="1100525" y="102551"/>
                  <a:pt x="1043869" y="183765"/>
                  <a:pt x="1100831" y="115410"/>
                </a:cubicBezTo>
                <a:cubicBezTo>
                  <a:pt x="1107661" y="107213"/>
                  <a:pt x="1110255" y="95442"/>
                  <a:pt x="1118586" y="88777"/>
                </a:cubicBezTo>
                <a:cubicBezTo>
                  <a:pt x="1125893" y="82931"/>
                  <a:pt x="1136341" y="82858"/>
                  <a:pt x="1145219" y="79899"/>
                </a:cubicBezTo>
                <a:cubicBezTo>
                  <a:pt x="1154097" y="82858"/>
                  <a:pt x="1165235" y="82160"/>
                  <a:pt x="1171852" y="88777"/>
                </a:cubicBezTo>
                <a:cubicBezTo>
                  <a:pt x="1240560" y="157485"/>
                  <a:pt x="1188333" y="118442"/>
                  <a:pt x="1216241" y="168676"/>
                </a:cubicBezTo>
                <a:cubicBezTo>
                  <a:pt x="1241339" y="213852"/>
                  <a:pt x="1242567" y="212758"/>
                  <a:pt x="1269507" y="239697"/>
                </a:cubicBezTo>
                <a:cubicBezTo>
                  <a:pt x="1286788" y="291544"/>
                  <a:pt x="1264862" y="243931"/>
                  <a:pt x="1305017" y="284086"/>
                </a:cubicBezTo>
                <a:cubicBezTo>
                  <a:pt x="1364198" y="343267"/>
                  <a:pt x="1278389" y="281130"/>
                  <a:pt x="1349406" y="328474"/>
                </a:cubicBezTo>
                <a:cubicBezTo>
                  <a:pt x="1400289" y="404800"/>
                  <a:pt x="1332536" y="314978"/>
                  <a:pt x="1393794" y="363985"/>
                </a:cubicBezTo>
                <a:cubicBezTo>
                  <a:pt x="1425235" y="389139"/>
                  <a:pt x="1394903" y="395057"/>
                  <a:pt x="1438182" y="408373"/>
                </a:cubicBezTo>
                <a:cubicBezTo>
                  <a:pt x="1467026" y="417248"/>
                  <a:pt x="1526959" y="426128"/>
                  <a:pt x="1526959" y="426128"/>
                </a:cubicBezTo>
                <a:cubicBezTo>
                  <a:pt x="1553592" y="423169"/>
                  <a:pt x="1580582" y="422506"/>
                  <a:pt x="1606858" y="417251"/>
                </a:cubicBezTo>
                <a:cubicBezTo>
                  <a:pt x="1625210" y="413581"/>
                  <a:pt x="1660124" y="399495"/>
                  <a:pt x="1660124" y="399495"/>
                </a:cubicBezTo>
                <a:cubicBezTo>
                  <a:pt x="1666043" y="393577"/>
                  <a:pt x="1672858" y="388436"/>
                  <a:pt x="1677880" y="381740"/>
                </a:cubicBezTo>
                <a:cubicBezTo>
                  <a:pt x="1690684" y="364669"/>
                  <a:pt x="1698301" y="343563"/>
                  <a:pt x="1713390" y="328474"/>
                </a:cubicBezTo>
                <a:lnTo>
                  <a:pt x="1731146" y="310719"/>
                </a:lnTo>
                <a:cubicBezTo>
                  <a:pt x="1734105" y="301841"/>
                  <a:pt x="1734177" y="291393"/>
                  <a:pt x="1740023" y="284086"/>
                </a:cubicBezTo>
                <a:cubicBezTo>
                  <a:pt x="1746688" y="275754"/>
                  <a:pt x="1758324" y="272995"/>
                  <a:pt x="1766656" y="266330"/>
                </a:cubicBezTo>
                <a:cubicBezTo>
                  <a:pt x="1773192" y="261101"/>
                  <a:pt x="1777716" y="253597"/>
                  <a:pt x="1784412" y="248575"/>
                </a:cubicBezTo>
                <a:cubicBezTo>
                  <a:pt x="1801484" y="235771"/>
                  <a:pt x="1819923" y="224901"/>
                  <a:pt x="1837678" y="213064"/>
                </a:cubicBezTo>
                <a:lnTo>
                  <a:pt x="1864311" y="195309"/>
                </a:lnTo>
                <a:cubicBezTo>
                  <a:pt x="1867270" y="186431"/>
                  <a:pt x="1868373" y="176700"/>
                  <a:pt x="1873188" y="168676"/>
                </a:cubicBezTo>
                <a:cubicBezTo>
                  <a:pt x="1877494" y="161499"/>
                  <a:pt x="1885715" y="157457"/>
                  <a:pt x="1890944" y="150921"/>
                </a:cubicBezTo>
                <a:cubicBezTo>
                  <a:pt x="1897609" y="142590"/>
                  <a:pt x="1903406" y="133552"/>
                  <a:pt x="1908699" y="124288"/>
                </a:cubicBezTo>
                <a:cubicBezTo>
                  <a:pt x="1926832" y="92555"/>
                  <a:pt x="1919224" y="91011"/>
                  <a:pt x="1944210" y="71022"/>
                </a:cubicBezTo>
                <a:cubicBezTo>
                  <a:pt x="1952542" y="64357"/>
                  <a:pt x="1961093" y="57599"/>
                  <a:pt x="1970843" y="53266"/>
                </a:cubicBezTo>
                <a:cubicBezTo>
                  <a:pt x="1987946" y="45665"/>
                  <a:pt x="2024109" y="35511"/>
                  <a:pt x="2024109" y="35511"/>
                </a:cubicBezTo>
                <a:cubicBezTo>
                  <a:pt x="2056660" y="38470"/>
                  <a:pt x="2090406" y="35166"/>
                  <a:pt x="2121763" y="44389"/>
                </a:cubicBezTo>
                <a:cubicBezTo>
                  <a:pt x="2136625" y="48760"/>
                  <a:pt x="2177736" y="78844"/>
                  <a:pt x="2192784" y="97655"/>
                </a:cubicBezTo>
                <a:cubicBezTo>
                  <a:pt x="2199449" y="105987"/>
                  <a:pt x="2202995" y="116743"/>
                  <a:pt x="2210540" y="124288"/>
                </a:cubicBezTo>
                <a:cubicBezTo>
                  <a:pt x="2218085" y="131832"/>
                  <a:pt x="2228295" y="136125"/>
                  <a:pt x="2237173" y="142043"/>
                </a:cubicBezTo>
                <a:cubicBezTo>
                  <a:pt x="2294879" y="228603"/>
                  <a:pt x="2204506" y="94108"/>
                  <a:pt x="2281561" y="204187"/>
                </a:cubicBezTo>
                <a:cubicBezTo>
                  <a:pt x="2281585" y="204222"/>
                  <a:pt x="2325938" y="270752"/>
                  <a:pt x="2334827" y="284086"/>
                </a:cubicBezTo>
                <a:cubicBezTo>
                  <a:pt x="2341791" y="294532"/>
                  <a:pt x="2353423" y="301074"/>
                  <a:pt x="2361460" y="310719"/>
                </a:cubicBezTo>
                <a:cubicBezTo>
                  <a:pt x="2368290" y="318916"/>
                  <a:pt x="2372550" y="329021"/>
                  <a:pt x="2379215" y="337352"/>
                </a:cubicBezTo>
                <a:cubicBezTo>
                  <a:pt x="2384444" y="343888"/>
                  <a:pt x="2391949" y="348411"/>
                  <a:pt x="2396971" y="355107"/>
                </a:cubicBezTo>
                <a:cubicBezTo>
                  <a:pt x="2405302" y="366215"/>
                  <a:pt x="2429873" y="412552"/>
                  <a:pt x="2450237" y="426128"/>
                </a:cubicBezTo>
                <a:cubicBezTo>
                  <a:pt x="2461248" y="433469"/>
                  <a:pt x="2473583" y="438671"/>
                  <a:pt x="2485747" y="443884"/>
                </a:cubicBezTo>
                <a:cubicBezTo>
                  <a:pt x="2494348" y="447570"/>
                  <a:pt x="2503503" y="449802"/>
                  <a:pt x="2512381" y="452761"/>
                </a:cubicBezTo>
                <a:cubicBezTo>
                  <a:pt x="2516098" y="451832"/>
                  <a:pt x="2567664" y="439906"/>
                  <a:pt x="2574524" y="435006"/>
                </a:cubicBezTo>
                <a:cubicBezTo>
                  <a:pt x="2588146" y="425276"/>
                  <a:pt x="2610035" y="399495"/>
                  <a:pt x="2610035" y="399495"/>
                </a:cubicBezTo>
                <a:cubicBezTo>
                  <a:pt x="2612994" y="387658"/>
                  <a:pt x="2613457" y="374898"/>
                  <a:pt x="2618913" y="363985"/>
                </a:cubicBezTo>
                <a:cubicBezTo>
                  <a:pt x="2622656" y="356499"/>
                  <a:pt x="2631439" y="352765"/>
                  <a:pt x="2636668" y="346229"/>
                </a:cubicBezTo>
                <a:cubicBezTo>
                  <a:pt x="2681453" y="290245"/>
                  <a:pt x="2629316" y="344702"/>
                  <a:pt x="2672179" y="301841"/>
                </a:cubicBezTo>
                <a:cubicBezTo>
                  <a:pt x="2697326" y="226395"/>
                  <a:pt x="2662254" y="318383"/>
                  <a:pt x="2698812" y="257453"/>
                </a:cubicBezTo>
                <a:cubicBezTo>
                  <a:pt x="2703627" y="249429"/>
                  <a:pt x="2704730" y="239698"/>
                  <a:pt x="2707689" y="230820"/>
                </a:cubicBezTo>
                <a:cubicBezTo>
                  <a:pt x="2715580" y="144017"/>
                  <a:pt x="2694270" y="147307"/>
                  <a:pt x="2743200" y="106532"/>
                </a:cubicBezTo>
                <a:cubicBezTo>
                  <a:pt x="2751397" y="99702"/>
                  <a:pt x="2760955" y="94695"/>
                  <a:pt x="2769833" y="88777"/>
                </a:cubicBezTo>
                <a:cubicBezTo>
                  <a:pt x="2775751" y="79899"/>
                  <a:pt x="2778540" y="67799"/>
                  <a:pt x="2787588" y="62144"/>
                </a:cubicBezTo>
                <a:cubicBezTo>
                  <a:pt x="2819212" y="42379"/>
                  <a:pt x="2878725" y="39655"/>
                  <a:pt x="2911876" y="35511"/>
                </a:cubicBezTo>
                <a:cubicBezTo>
                  <a:pt x="2973083" y="15109"/>
                  <a:pt x="2951908" y="30990"/>
                  <a:pt x="2982897" y="0"/>
                </a:cubicBezTo>
                <a:cubicBezTo>
                  <a:pt x="3018408" y="2959"/>
                  <a:pt x="3054108" y="4168"/>
                  <a:pt x="3089429" y="8878"/>
                </a:cubicBezTo>
                <a:cubicBezTo>
                  <a:pt x="3098705" y="10115"/>
                  <a:pt x="3108276" y="12565"/>
                  <a:pt x="3116062" y="17756"/>
                </a:cubicBezTo>
                <a:cubicBezTo>
                  <a:pt x="3182558" y="62087"/>
                  <a:pt x="3106004" y="32160"/>
                  <a:pt x="3169328" y="53266"/>
                </a:cubicBezTo>
                <a:lnTo>
                  <a:pt x="3222594" y="88777"/>
                </a:lnTo>
                <a:cubicBezTo>
                  <a:pt x="3231472" y="94695"/>
                  <a:pt x="3241683" y="98987"/>
                  <a:pt x="3249227" y="106532"/>
                </a:cubicBezTo>
                <a:cubicBezTo>
                  <a:pt x="3273599" y="130905"/>
                  <a:pt x="3259041" y="121641"/>
                  <a:pt x="3293615" y="133165"/>
                </a:cubicBezTo>
                <a:cubicBezTo>
                  <a:pt x="3330087" y="169637"/>
                  <a:pt x="3303884" y="147178"/>
                  <a:pt x="3382392" y="186431"/>
                </a:cubicBezTo>
                <a:cubicBezTo>
                  <a:pt x="3390762" y="190616"/>
                  <a:pt x="3400655" y="191124"/>
                  <a:pt x="3409025" y="195309"/>
                </a:cubicBezTo>
                <a:cubicBezTo>
                  <a:pt x="3470332" y="225963"/>
                  <a:pt x="3397264" y="203465"/>
                  <a:pt x="3471169" y="221942"/>
                </a:cubicBezTo>
                <a:cubicBezTo>
                  <a:pt x="3513375" y="250079"/>
                  <a:pt x="3487680" y="236323"/>
                  <a:pt x="3551068" y="257453"/>
                </a:cubicBezTo>
                <a:cubicBezTo>
                  <a:pt x="3566186" y="262492"/>
                  <a:pt x="3586194" y="262241"/>
                  <a:pt x="3595456" y="275208"/>
                </a:cubicBezTo>
                <a:cubicBezTo>
                  <a:pt x="3604056" y="287248"/>
                  <a:pt x="3595456" y="304800"/>
                  <a:pt x="3595456" y="31959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rot="181587">
            <a:off x="7048826" y="2977862"/>
            <a:ext cx="1814144" cy="200944"/>
          </a:xfrm>
          <a:custGeom>
            <a:avLst/>
            <a:gdLst>
              <a:gd name="connsiteX0" fmla="*/ 0 w 3599278"/>
              <a:gd name="connsiteY0" fmla="*/ 612559 h 612559"/>
              <a:gd name="connsiteX1" fmla="*/ 35511 w 3599278"/>
              <a:gd name="connsiteY1" fmla="*/ 523783 h 612559"/>
              <a:gd name="connsiteX2" fmla="*/ 53266 w 3599278"/>
              <a:gd name="connsiteY2" fmla="*/ 479394 h 612559"/>
              <a:gd name="connsiteX3" fmla="*/ 62144 w 3599278"/>
              <a:gd name="connsiteY3" fmla="*/ 452761 h 612559"/>
              <a:gd name="connsiteX4" fmla="*/ 88777 w 3599278"/>
              <a:gd name="connsiteY4" fmla="*/ 408373 h 612559"/>
              <a:gd name="connsiteX5" fmla="*/ 142043 w 3599278"/>
              <a:gd name="connsiteY5" fmla="*/ 337352 h 612559"/>
              <a:gd name="connsiteX6" fmla="*/ 150920 w 3599278"/>
              <a:gd name="connsiteY6" fmla="*/ 310719 h 612559"/>
              <a:gd name="connsiteX7" fmla="*/ 186431 w 3599278"/>
              <a:gd name="connsiteY7" fmla="*/ 257453 h 612559"/>
              <a:gd name="connsiteX8" fmla="*/ 204186 w 3599278"/>
              <a:gd name="connsiteY8" fmla="*/ 230820 h 612559"/>
              <a:gd name="connsiteX9" fmla="*/ 221942 w 3599278"/>
              <a:gd name="connsiteY9" fmla="*/ 213064 h 612559"/>
              <a:gd name="connsiteX10" fmla="*/ 266330 w 3599278"/>
              <a:gd name="connsiteY10" fmla="*/ 159798 h 612559"/>
              <a:gd name="connsiteX11" fmla="*/ 319596 w 3599278"/>
              <a:gd name="connsiteY11" fmla="*/ 142043 h 612559"/>
              <a:gd name="connsiteX12" fmla="*/ 346229 w 3599278"/>
              <a:gd name="connsiteY12" fmla="*/ 133165 h 612559"/>
              <a:gd name="connsiteX13" fmla="*/ 408373 w 3599278"/>
              <a:gd name="connsiteY13" fmla="*/ 159798 h 612559"/>
              <a:gd name="connsiteX14" fmla="*/ 417250 w 3599278"/>
              <a:gd name="connsiteY14" fmla="*/ 204187 h 612559"/>
              <a:gd name="connsiteX15" fmla="*/ 435006 w 3599278"/>
              <a:gd name="connsiteY15" fmla="*/ 257453 h 612559"/>
              <a:gd name="connsiteX16" fmla="*/ 443883 w 3599278"/>
              <a:gd name="connsiteY16" fmla="*/ 284086 h 612559"/>
              <a:gd name="connsiteX17" fmla="*/ 461639 w 3599278"/>
              <a:gd name="connsiteY17" fmla="*/ 301841 h 612559"/>
              <a:gd name="connsiteX18" fmla="*/ 479394 w 3599278"/>
              <a:gd name="connsiteY18" fmla="*/ 355107 h 612559"/>
              <a:gd name="connsiteX19" fmla="*/ 497149 w 3599278"/>
              <a:gd name="connsiteY19" fmla="*/ 381740 h 612559"/>
              <a:gd name="connsiteX20" fmla="*/ 506027 w 3599278"/>
              <a:gd name="connsiteY20" fmla="*/ 408373 h 612559"/>
              <a:gd name="connsiteX21" fmla="*/ 559293 w 3599278"/>
              <a:gd name="connsiteY21" fmla="*/ 470517 h 612559"/>
              <a:gd name="connsiteX22" fmla="*/ 585926 w 3599278"/>
              <a:gd name="connsiteY22" fmla="*/ 479394 h 612559"/>
              <a:gd name="connsiteX23" fmla="*/ 612559 w 3599278"/>
              <a:gd name="connsiteY23" fmla="*/ 497150 h 612559"/>
              <a:gd name="connsiteX24" fmla="*/ 790113 w 3599278"/>
              <a:gd name="connsiteY24" fmla="*/ 497150 h 612559"/>
              <a:gd name="connsiteX25" fmla="*/ 852256 w 3599278"/>
              <a:gd name="connsiteY25" fmla="*/ 461639 h 612559"/>
              <a:gd name="connsiteX26" fmla="*/ 870012 w 3599278"/>
              <a:gd name="connsiteY26" fmla="*/ 435006 h 612559"/>
              <a:gd name="connsiteX27" fmla="*/ 896645 w 3599278"/>
              <a:gd name="connsiteY27" fmla="*/ 381740 h 612559"/>
              <a:gd name="connsiteX28" fmla="*/ 923278 w 3599278"/>
              <a:gd name="connsiteY28" fmla="*/ 355107 h 612559"/>
              <a:gd name="connsiteX29" fmla="*/ 958788 w 3599278"/>
              <a:gd name="connsiteY29" fmla="*/ 301841 h 612559"/>
              <a:gd name="connsiteX30" fmla="*/ 976544 w 3599278"/>
              <a:gd name="connsiteY30" fmla="*/ 239697 h 612559"/>
              <a:gd name="connsiteX31" fmla="*/ 1003177 w 3599278"/>
              <a:gd name="connsiteY31" fmla="*/ 221942 h 612559"/>
              <a:gd name="connsiteX32" fmla="*/ 1056443 w 3599278"/>
              <a:gd name="connsiteY32" fmla="*/ 168676 h 612559"/>
              <a:gd name="connsiteX33" fmla="*/ 1056443 w 3599278"/>
              <a:gd name="connsiteY33" fmla="*/ 168676 h 612559"/>
              <a:gd name="connsiteX34" fmla="*/ 1100831 w 3599278"/>
              <a:gd name="connsiteY34" fmla="*/ 115410 h 612559"/>
              <a:gd name="connsiteX35" fmla="*/ 1118586 w 3599278"/>
              <a:gd name="connsiteY35" fmla="*/ 88777 h 612559"/>
              <a:gd name="connsiteX36" fmla="*/ 1145219 w 3599278"/>
              <a:gd name="connsiteY36" fmla="*/ 79899 h 612559"/>
              <a:gd name="connsiteX37" fmla="*/ 1171852 w 3599278"/>
              <a:gd name="connsiteY37" fmla="*/ 88777 h 612559"/>
              <a:gd name="connsiteX38" fmla="*/ 1216241 w 3599278"/>
              <a:gd name="connsiteY38" fmla="*/ 168676 h 612559"/>
              <a:gd name="connsiteX39" fmla="*/ 1269507 w 3599278"/>
              <a:gd name="connsiteY39" fmla="*/ 239697 h 612559"/>
              <a:gd name="connsiteX40" fmla="*/ 1305017 w 3599278"/>
              <a:gd name="connsiteY40" fmla="*/ 284086 h 612559"/>
              <a:gd name="connsiteX41" fmla="*/ 1349406 w 3599278"/>
              <a:gd name="connsiteY41" fmla="*/ 328474 h 612559"/>
              <a:gd name="connsiteX42" fmla="*/ 1393794 w 3599278"/>
              <a:gd name="connsiteY42" fmla="*/ 363985 h 612559"/>
              <a:gd name="connsiteX43" fmla="*/ 1438182 w 3599278"/>
              <a:gd name="connsiteY43" fmla="*/ 408373 h 612559"/>
              <a:gd name="connsiteX44" fmla="*/ 1526959 w 3599278"/>
              <a:gd name="connsiteY44" fmla="*/ 426128 h 612559"/>
              <a:gd name="connsiteX45" fmla="*/ 1606858 w 3599278"/>
              <a:gd name="connsiteY45" fmla="*/ 417251 h 612559"/>
              <a:gd name="connsiteX46" fmla="*/ 1660124 w 3599278"/>
              <a:gd name="connsiteY46" fmla="*/ 399495 h 612559"/>
              <a:gd name="connsiteX47" fmla="*/ 1677880 w 3599278"/>
              <a:gd name="connsiteY47" fmla="*/ 381740 h 612559"/>
              <a:gd name="connsiteX48" fmla="*/ 1713390 w 3599278"/>
              <a:gd name="connsiteY48" fmla="*/ 328474 h 612559"/>
              <a:gd name="connsiteX49" fmla="*/ 1731146 w 3599278"/>
              <a:gd name="connsiteY49" fmla="*/ 310719 h 612559"/>
              <a:gd name="connsiteX50" fmla="*/ 1740023 w 3599278"/>
              <a:gd name="connsiteY50" fmla="*/ 284086 h 612559"/>
              <a:gd name="connsiteX51" fmla="*/ 1766656 w 3599278"/>
              <a:gd name="connsiteY51" fmla="*/ 266330 h 612559"/>
              <a:gd name="connsiteX52" fmla="*/ 1784412 w 3599278"/>
              <a:gd name="connsiteY52" fmla="*/ 248575 h 612559"/>
              <a:gd name="connsiteX53" fmla="*/ 1837678 w 3599278"/>
              <a:gd name="connsiteY53" fmla="*/ 213064 h 612559"/>
              <a:gd name="connsiteX54" fmla="*/ 1864311 w 3599278"/>
              <a:gd name="connsiteY54" fmla="*/ 195309 h 612559"/>
              <a:gd name="connsiteX55" fmla="*/ 1873188 w 3599278"/>
              <a:gd name="connsiteY55" fmla="*/ 168676 h 612559"/>
              <a:gd name="connsiteX56" fmla="*/ 1890944 w 3599278"/>
              <a:gd name="connsiteY56" fmla="*/ 150921 h 612559"/>
              <a:gd name="connsiteX57" fmla="*/ 1908699 w 3599278"/>
              <a:gd name="connsiteY57" fmla="*/ 124288 h 612559"/>
              <a:gd name="connsiteX58" fmla="*/ 1944210 w 3599278"/>
              <a:gd name="connsiteY58" fmla="*/ 71022 h 612559"/>
              <a:gd name="connsiteX59" fmla="*/ 1970843 w 3599278"/>
              <a:gd name="connsiteY59" fmla="*/ 53266 h 612559"/>
              <a:gd name="connsiteX60" fmla="*/ 2024109 w 3599278"/>
              <a:gd name="connsiteY60" fmla="*/ 35511 h 612559"/>
              <a:gd name="connsiteX61" fmla="*/ 2121763 w 3599278"/>
              <a:gd name="connsiteY61" fmla="*/ 44389 h 612559"/>
              <a:gd name="connsiteX62" fmla="*/ 2192784 w 3599278"/>
              <a:gd name="connsiteY62" fmla="*/ 97655 h 612559"/>
              <a:gd name="connsiteX63" fmla="*/ 2210540 w 3599278"/>
              <a:gd name="connsiteY63" fmla="*/ 124288 h 612559"/>
              <a:gd name="connsiteX64" fmla="*/ 2237173 w 3599278"/>
              <a:gd name="connsiteY64" fmla="*/ 142043 h 612559"/>
              <a:gd name="connsiteX65" fmla="*/ 2281561 w 3599278"/>
              <a:gd name="connsiteY65" fmla="*/ 204187 h 612559"/>
              <a:gd name="connsiteX66" fmla="*/ 2334827 w 3599278"/>
              <a:gd name="connsiteY66" fmla="*/ 284086 h 612559"/>
              <a:gd name="connsiteX67" fmla="*/ 2361460 w 3599278"/>
              <a:gd name="connsiteY67" fmla="*/ 310719 h 612559"/>
              <a:gd name="connsiteX68" fmla="*/ 2379215 w 3599278"/>
              <a:gd name="connsiteY68" fmla="*/ 337352 h 612559"/>
              <a:gd name="connsiteX69" fmla="*/ 2396971 w 3599278"/>
              <a:gd name="connsiteY69" fmla="*/ 355107 h 612559"/>
              <a:gd name="connsiteX70" fmla="*/ 2450237 w 3599278"/>
              <a:gd name="connsiteY70" fmla="*/ 426128 h 612559"/>
              <a:gd name="connsiteX71" fmla="*/ 2485747 w 3599278"/>
              <a:gd name="connsiteY71" fmla="*/ 443884 h 612559"/>
              <a:gd name="connsiteX72" fmla="*/ 2512381 w 3599278"/>
              <a:gd name="connsiteY72" fmla="*/ 452761 h 612559"/>
              <a:gd name="connsiteX73" fmla="*/ 2574524 w 3599278"/>
              <a:gd name="connsiteY73" fmla="*/ 435006 h 612559"/>
              <a:gd name="connsiteX74" fmla="*/ 2610035 w 3599278"/>
              <a:gd name="connsiteY74" fmla="*/ 399495 h 612559"/>
              <a:gd name="connsiteX75" fmla="*/ 2618913 w 3599278"/>
              <a:gd name="connsiteY75" fmla="*/ 363985 h 612559"/>
              <a:gd name="connsiteX76" fmla="*/ 2636668 w 3599278"/>
              <a:gd name="connsiteY76" fmla="*/ 346229 h 612559"/>
              <a:gd name="connsiteX77" fmla="*/ 2672179 w 3599278"/>
              <a:gd name="connsiteY77" fmla="*/ 301841 h 612559"/>
              <a:gd name="connsiteX78" fmla="*/ 2698812 w 3599278"/>
              <a:gd name="connsiteY78" fmla="*/ 257453 h 612559"/>
              <a:gd name="connsiteX79" fmla="*/ 2707689 w 3599278"/>
              <a:gd name="connsiteY79" fmla="*/ 230820 h 612559"/>
              <a:gd name="connsiteX80" fmla="*/ 2743200 w 3599278"/>
              <a:gd name="connsiteY80" fmla="*/ 106532 h 612559"/>
              <a:gd name="connsiteX81" fmla="*/ 2769833 w 3599278"/>
              <a:gd name="connsiteY81" fmla="*/ 88777 h 612559"/>
              <a:gd name="connsiteX82" fmla="*/ 2787588 w 3599278"/>
              <a:gd name="connsiteY82" fmla="*/ 62144 h 612559"/>
              <a:gd name="connsiteX83" fmla="*/ 2911876 w 3599278"/>
              <a:gd name="connsiteY83" fmla="*/ 35511 h 612559"/>
              <a:gd name="connsiteX84" fmla="*/ 2982897 w 3599278"/>
              <a:gd name="connsiteY84" fmla="*/ 0 h 612559"/>
              <a:gd name="connsiteX85" fmla="*/ 3089429 w 3599278"/>
              <a:gd name="connsiteY85" fmla="*/ 8878 h 612559"/>
              <a:gd name="connsiteX86" fmla="*/ 3116062 w 3599278"/>
              <a:gd name="connsiteY86" fmla="*/ 17756 h 612559"/>
              <a:gd name="connsiteX87" fmla="*/ 3169328 w 3599278"/>
              <a:gd name="connsiteY87" fmla="*/ 53266 h 612559"/>
              <a:gd name="connsiteX88" fmla="*/ 3222594 w 3599278"/>
              <a:gd name="connsiteY88" fmla="*/ 88777 h 612559"/>
              <a:gd name="connsiteX89" fmla="*/ 3249227 w 3599278"/>
              <a:gd name="connsiteY89" fmla="*/ 106532 h 612559"/>
              <a:gd name="connsiteX90" fmla="*/ 3293615 w 3599278"/>
              <a:gd name="connsiteY90" fmla="*/ 133165 h 612559"/>
              <a:gd name="connsiteX91" fmla="*/ 3382392 w 3599278"/>
              <a:gd name="connsiteY91" fmla="*/ 186431 h 612559"/>
              <a:gd name="connsiteX92" fmla="*/ 3409025 w 3599278"/>
              <a:gd name="connsiteY92" fmla="*/ 195309 h 612559"/>
              <a:gd name="connsiteX93" fmla="*/ 3471169 w 3599278"/>
              <a:gd name="connsiteY93" fmla="*/ 221942 h 612559"/>
              <a:gd name="connsiteX94" fmla="*/ 3551068 w 3599278"/>
              <a:gd name="connsiteY94" fmla="*/ 257453 h 612559"/>
              <a:gd name="connsiteX95" fmla="*/ 3595456 w 3599278"/>
              <a:gd name="connsiteY95" fmla="*/ 275208 h 612559"/>
              <a:gd name="connsiteX96" fmla="*/ 3595456 w 3599278"/>
              <a:gd name="connsiteY96" fmla="*/ 319596 h 6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599278" h="612559">
                <a:moveTo>
                  <a:pt x="0" y="612559"/>
                </a:moveTo>
                <a:cubicBezTo>
                  <a:pt x="34259" y="509779"/>
                  <a:pt x="674" y="602166"/>
                  <a:pt x="35511" y="523783"/>
                </a:cubicBezTo>
                <a:cubicBezTo>
                  <a:pt x="41983" y="509220"/>
                  <a:pt x="47671" y="494315"/>
                  <a:pt x="53266" y="479394"/>
                </a:cubicBezTo>
                <a:cubicBezTo>
                  <a:pt x="56552" y="470632"/>
                  <a:pt x="57959" y="461131"/>
                  <a:pt x="62144" y="452761"/>
                </a:cubicBezTo>
                <a:cubicBezTo>
                  <a:pt x="69861" y="437328"/>
                  <a:pt x="78955" y="422560"/>
                  <a:pt x="88777" y="408373"/>
                </a:cubicBezTo>
                <a:cubicBezTo>
                  <a:pt x="105621" y="384043"/>
                  <a:pt x="142043" y="337352"/>
                  <a:pt x="142043" y="337352"/>
                </a:cubicBezTo>
                <a:cubicBezTo>
                  <a:pt x="145002" y="328474"/>
                  <a:pt x="146375" y="318899"/>
                  <a:pt x="150920" y="310719"/>
                </a:cubicBezTo>
                <a:cubicBezTo>
                  <a:pt x="161283" y="292065"/>
                  <a:pt x="174594" y="275208"/>
                  <a:pt x="186431" y="257453"/>
                </a:cubicBezTo>
                <a:lnTo>
                  <a:pt x="204186" y="230820"/>
                </a:lnTo>
                <a:cubicBezTo>
                  <a:pt x="208829" y="223855"/>
                  <a:pt x="216713" y="219600"/>
                  <a:pt x="221942" y="213064"/>
                </a:cubicBezTo>
                <a:cubicBezTo>
                  <a:pt x="236972" y="194277"/>
                  <a:pt x="243554" y="172451"/>
                  <a:pt x="266330" y="159798"/>
                </a:cubicBezTo>
                <a:cubicBezTo>
                  <a:pt x="282691" y="150709"/>
                  <a:pt x="301841" y="147961"/>
                  <a:pt x="319596" y="142043"/>
                </a:cubicBezTo>
                <a:lnTo>
                  <a:pt x="346229" y="133165"/>
                </a:lnTo>
                <a:cubicBezTo>
                  <a:pt x="361709" y="137035"/>
                  <a:pt x="398156" y="141917"/>
                  <a:pt x="408373" y="159798"/>
                </a:cubicBezTo>
                <a:cubicBezTo>
                  <a:pt x="415859" y="172899"/>
                  <a:pt x="413280" y="189629"/>
                  <a:pt x="417250" y="204187"/>
                </a:cubicBezTo>
                <a:cubicBezTo>
                  <a:pt x="422174" y="222243"/>
                  <a:pt x="429088" y="239698"/>
                  <a:pt x="435006" y="257453"/>
                </a:cubicBezTo>
                <a:cubicBezTo>
                  <a:pt x="437965" y="266331"/>
                  <a:pt x="437266" y="277469"/>
                  <a:pt x="443883" y="284086"/>
                </a:cubicBezTo>
                <a:lnTo>
                  <a:pt x="461639" y="301841"/>
                </a:lnTo>
                <a:cubicBezTo>
                  <a:pt x="467557" y="319596"/>
                  <a:pt x="469013" y="339534"/>
                  <a:pt x="479394" y="355107"/>
                </a:cubicBezTo>
                <a:cubicBezTo>
                  <a:pt x="485312" y="363985"/>
                  <a:pt x="492377" y="372197"/>
                  <a:pt x="497149" y="381740"/>
                </a:cubicBezTo>
                <a:cubicBezTo>
                  <a:pt x="501334" y="390110"/>
                  <a:pt x="501842" y="400003"/>
                  <a:pt x="506027" y="408373"/>
                </a:cubicBezTo>
                <a:cubicBezTo>
                  <a:pt x="519548" y="435415"/>
                  <a:pt x="537449" y="448673"/>
                  <a:pt x="559293" y="470517"/>
                </a:cubicBezTo>
                <a:cubicBezTo>
                  <a:pt x="565910" y="477134"/>
                  <a:pt x="577048" y="476435"/>
                  <a:pt x="585926" y="479394"/>
                </a:cubicBezTo>
                <a:cubicBezTo>
                  <a:pt x="594804" y="485313"/>
                  <a:pt x="602752" y="492947"/>
                  <a:pt x="612559" y="497150"/>
                </a:cubicBezTo>
                <a:cubicBezTo>
                  <a:pt x="664441" y="519385"/>
                  <a:pt x="751186" y="499583"/>
                  <a:pt x="790113" y="497150"/>
                </a:cubicBezTo>
                <a:cubicBezTo>
                  <a:pt x="820585" y="486992"/>
                  <a:pt x="825383" y="488512"/>
                  <a:pt x="852256" y="461639"/>
                </a:cubicBezTo>
                <a:cubicBezTo>
                  <a:pt x="859801" y="454094"/>
                  <a:pt x="864093" y="443884"/>
                  <a:pt x="870012" y="435006"/>
                </a:cubicBezTo>
                <a:cubicBezTo>
                  <a:pt x="878909" y="408312"/>
                  <a:pt x="877522" y="404688"/>
                  <a:pt x="896645" y="381740"/>
                </a:cubicBezTo>
                <a:cubicBezTo>
                  <a:pt x="904683" y="372095"/>
                  <a:pt x="915570" y="365017"/>
                  <a:pt x="923278" y="355107"/>
                </a:cubicBezTo>
                <a:cubicBezTo>
                  <a:pt x="936379" y="338263"/>
                  <a:pt x="958788" y="301841"/>
                  <a:pt x="958788" y="301841"/>
                </a:cubicBezTo>
                <a:cubicBezTo>
                  <a:pt x="959368" y="299521"/>
                  <a:pt x="971912" y="245486"/>
                  <a:pt x="976544" y="239697"/>
                </a:cubicBezTo>
                <a:cubicBezTo>
                  <a:pt x="983209" y="231366"/>
                  <a:pt x="995202" y="229030"/>
                  <a:pt x="1003177" y="221942"/>
                </a:cubicBezTo>
                <a:cubicBezTo>
                  <a:pt x="1021944" y="205260"/>
                  <a:pt x="1038688" y="186431"/>
                  <a:pt x="1056443" y="168676"/>
                </a:cubicBezTo>
                <a:lnTo>
                  <a:pt x="1056443" y="168676"/>
                </a:lnTo>
                <a:cubicBezTo>
                  <a:pt x="1100525" y="102551"/>
                  <a:pt x="1043869" y="183765"/>
                  <a:pt x="1100831" y="115410"/>
                </a:cubicBezTo>
                <a:cubicBezTo>
                  <a:pt x="1107661" y="107213"/>
                  <a:pt x="1110255" y="95442"/>
                  <a:pt x="1118586" y="88777"/>
                </a:cubicBezTo>
                <a:cubicBezTo>
                  <a:pt x="1125893" y="82931"/>
                  <a:pt x="1136341" y="82858"/>
                  <a:pt x="1145219" y="79899"/>
                </a:cubicBezTo>
                <a:cubicBezTo>
                  <a:pt x="1154097" y="82858"/>
                  <a:pt x="1165235" y="82160"/>
                  <a:pt x="1171852" y="88777"/>
                </a:cubicBezTo>
                <a:cubicBezTo>
                  <a:pt x="1240560" y="157485"/>
                  <a:pt x="1188333" y="118442"/>
                  <a:pt x="1216241" y="168676"/>
                </a:cubicBezTo>
                <a:cubicBezTo>
                  <a:pt x="1241339" y="213852"/>
                  <a:pt x="1242567" y="212758"/>
                  <a:pt x="1269507" y="239697"/>
                </a:cubicBezTo>
                <a:cubicBezTo>
                  <a:pt x="1286788" y="291544"/>
                  <a:pt x="1264862" y="243931"/>
                  <a:pt x="1305017" y="284086"/>
                </a:cubicBezTo>
                <a:cubicBezTo>
                  <a:pt x="1364198" y="343267"/>
                  <a:pt x="1278389" y="281130"/>
                  <a:pt x="1349406" y="328474"/>
                </a:cubicBezTo>
                <a:cubicBezTo>
                  <a:pt x="1400289" y="404800"/>
                  <a:pt x="1332536" y="314978"/>
                  <a:pt x="1393794" y="363985"/>
                </a:cubicBezTo>
                <a:cubicBezTo>
                  <a:pt x="1425235" y="389139"/>
                  <a:pt x="1394903" y="395057"/>
                  <a:pt x="1438182" y="408373"/>
                </a:cubicBezTo>
                <a:cubicBezTo>
                  <a:pt x="1467026" y="417248"/>
                  <a:pt x="1526959" y="426128"/>
                  <a:pt x="1526959" y="426128"/>
                </a:cubicBezTo>
                <a:cubicBezTo>
                  <a:pt x="1553592" y="423169"/>
                  <a:pt x="1580582" y="422506"/>
                  <a:pt x="1606858" y="417251"/>
                </a:cubicBezTo>
                <a:cubicBezTo>
                  <a:pt x="1625210" y="413581"/>
                  <a:pt x="1660124" y="399495"/>
                  <a:pt x="1660124" y="399495"/>
                </a:cubicBezTo>
                <a:cubicBezTo>
                  <a:pt x="1666043" y="393577"/>
                  <a:pt x="1672858" y="388436"/>
                  <a:pt x="1677880" y="381740"/>
                </a:cubicBezTo>
                <a:cubicBezTo>
                  <a:pt x="1690684" y="364669"/>
                  <a:pt x="1698301" y="343563"/>
                  <a:pt x="1713390" y="328474"/>
                </a:cubicBezTo>
                <a:lnTo>
                  <a:pt x="1731146" y="310719"/>
                </a:lnTo>
                <a:cubicBezTo>
                  <a:pt x="1734105" y="301841"/>
                  <a:pt x="1734177" y="291393"/>
                  <a:pt x="1740023" y="284086"/>
                </a:cubicBezTo>
                <a:cubicBezTo>
                  <a:pt x="1746688" y="275754"/>
                  <a:pt x="1758324" y="272995"/>
                  <a:pt x="1766656" y="266330"/>
                </a:cubicBezTo>
                <a:cubicBezTo>
                  <a:pt x="1773192" y="261101"/>
                  <a:pt x="1777716" y="253597"/>
                  <a:pt x="1784412" y="248575"/>
                </a:cubicBezTo>
                <a:cubicBezTo>
                  <a:pt x="1801484" y="235771"/>
                  <a:pt x="1819923" y="224901"/>
                  <a:pt x="1837678" y="213064"/>
                </a:cubicBezTo>
                <a:lnTo>
                  <a:pt x="1864311" y="195309"/>
                </a:lnTo>
                <a:cubicBezTo>
                  <a:pt x="1867270" y="186431"/>
                  <a:pt x="1868373" y="176700"/>
                  <a:pt x="1873188" y="168676"/>
                </a:cubicBezTo>
                <a:cubicBezTo>
                  <a:pt x="1877494" y="161499"/>
                  <a:pt x="1885715" y="157457"/>
                  <a:pt x="1890944" y="150921"/>
                </a:cubicBezTo>
                <a:cubicBezTo>
                  <a:pt x="1897609" y="142590"/>
                  <a:pt x="1903406" y="133552"/>
                  <a:pt x="1908699" y="124288"/>
                </a:cubicBezTo>
                <a:cubicBezTo>
                  <a:pt x="1926832" y="92555"/>
                  <a:pt x="1919224" y="91011"/>
                  <a:pt x="1944210" y="71022"/>
                </a:cubicBezTo>
                <a:cubicBezTo>
                  <a:pt x="1952542" y="64357"/>
                  <a:pt x="1961093" y="57599"/>
                  <a:pt x="1970843" y="53266"/>
                </a:cubicBezTo>
                <a:cubicBezTo>
                  <a:pt x="1987946" y="45665"/>
                  <a:pt x="2024109" y="35511"/>
                  <a:pt x="2024109" y="35511"/>
                </a:cubicBezTo>
                <a:cubicBezTo>
                  <a:pt x="2056660" y="38470"/>
                  <a:pt x="2090406" y="35166"/>
                  <a:pt x="2121763" y="44389"/>
                </a:cubicBezTo>
                <a:cubicBezTo>
                  <a:pt x="2136625" y="48760"/>
                  <a:pt x="2177736" y="78844"/>
                  <a:pt x="2192784" y="97655"/>
                </a:cubicBezTo>
                <a:cubicBezTo>
                  <a:pt x="2199449" y="105987"/>
                  <a:pt x="2202995" y="116743"/>
                  <a:pt x="2210540" y="124288"/>
                </a:cubicBezTo>
                <a:cubicBezTo>
                  <a:pt x="2218085" y="131832"/>
                  <a:pt x="2228295" y="136125"/>
                  <a:pt x="2237173" y="142043"/>
                </a:cubicBezTo>
                <a:cubicBezTo>
                  <a:pt x="2294879" y="228603"/>
                  <a:pt x="2204506" y="94108"/>
                  <a:pt x="2281561" y="204187"/>
                </a:cubicBezTo>
                <a:cubicBezTo>
                  <a:pt x="2281585" y="204222"/>
                  <a:pt x="2325938" y="270752"/>
                  <a:pt x="2334827" y="284086"/>
                </a:cubicBezTo>
                <a:cubicBezTo>
                  <a:pt x="2341791" y="294532"/>
                  <a:pt x="2353423" y="301074"/>
                  <a:pt x="2361460" y="310719"/>
                </a:cubicBezTo>
                <a:cubicBezTo>
                  <a:pt x="2368290" y="318916"/>
                  <a:pt x="2372550" y="329021"/>
                  <a:pt x="2379215" y="337352"/>
                </a:cubicBezTo>
                <a:cubicBezTo>
                  <a:pt x="2384444" y="343888"/>
                  <a:pt x="2391949" y="348411"/>
                  <a:pt x="2396971" y="355107"/>
                </a:cubicBezTo>
                <a:cubicBezTo>
                  <a:pt x="2405302" y="366215"/>
                  <a:pt x="2429873" y="412552"/>
                  <a:pt x="2450237" y="426128"/>
                </a:cubicBezTo>
                <a:cubicBezTo>
                  <a:pt x="2461248" y="433469"/>
                  <a:pt x="2473583" y="438671"/>
                  <a:pt x="2485747" y="443884"/>
                </a:cubicBezTo>
                <a:cubicBezTo>
                  <a:pt x="2494348" y="447570"/>
                  <a:pt x="2503503" y="449802"/>
                  <a:pt x="2512381" y="452761"/>
                </a:cubicBezTo>
                <a:cubicBezTo>
                  <a:pt x="2516098" y="451832"/>
                  <a:pt x="2567664" y="439906"/>
                  <a:pt x="2574524" y="435006"/>
                </a:cubicBezTo>
                <a:cubicBezTo>
                  <a:pt x="2588146" y="425276"/>
                  <a:pt x="2610035" y="399495"/>
                  <a:pt x="2610035" y="399495"/>
                </a:cubicBezTo>
                <a:cubicBezTo>
                  <a:pt x="2612994" y="387658"/>
                  <a:pt x="2613457" y="374898"/>
                  <a:pt x="2618913" y="363985"/>
                </a:cubicBezTo>
                <a:cubicBezTo>
                  <a:pt x="2622656" y="356499"/>
                  <a:pt x="2631439" y="352765"/>
                  <a:pt x="2636668" y="346229"/>
                </a:cubicBezTo>
                <a:cubicBezTo>
                  <a:pt x="2681453" y="290245"/>
                  <a:pt x="2629316" y="344702"/>
                  <a:pt x="2672179" y="301841"/>
                </a:cubicBezTo>
                <a:cubicBezTo>
                  <a:pt x="2697326" y="226395"/>
                  <a:pt x="2662254" y="318383"/>
                  <a:pt x="2698812" y="257453"/>
                </a:cubicBezTo>
                <a:cubicBezTo>
                  <a:pt x="2703627" y="249429"/>
                  <a:pt x="2704730" y="239698"/>
                  <a:pt x="2707689" y="230820"/>
                </a:cubicBezTo>
                <a:cubicBezTo>
                  <a:pt x="2715580" y="144017"/>
                  <a:pt x="2694270" y="147307"/>
                  <a:pt x="2743200" y="106532"/>
                </a:cubicBezTo>
                <a:cubicBezTo>
                  <a:pt x="2751397" y="99702"/>
                  <a:pt x="2760955" y="94695"/>
                  <a:pt x="2769833" y="88777"/>
                </a:cubicBezTo>
                <a:cubicBezTo>
                  <a:pt x="2775751" y="79899"/>
                  <a:pt x="2778540" y="67799"/>
                  <a:pt x="2787588" y="62144"/>
                </a:cubicBezTo>
                <a:cubicBezTo>
                  <a:pt x="2819212" y="42379"/>
                  <a:pt x="2878725" y="39655"/>
                  <a:pt x="2911876" y="35511"/>
                </a:cubicBezTo>
                <a:cubicBezTo>
                  <a:pt x="2973083" y="15109"/>
                  <a:pt x="2951908" y="30990"/>
                  <a:pt x="2982897" y="0"/>
                </a:cubicBezTo>
                <a:cubicBezTo>
                  <a:pt x="3018408" y="2959"/>
                  <a:pt x="3054108" y="4168"/>
                  <a:pt x="3089429" y="8878"/>
                </a:cubicBezTo>
                <a:cubicBezTo>
                  <a:pt x="3098705" y="10115"/>
                  <a:pt x="3108276" y="12565"/>
                  <a:pt x="3116062" y="17756"/>
                </a:cubicBezTo>
                <a:cubicBezTo>
                  <a:pt x="3182558" y="62087"/>
                  <a:pt x="3106004" y="32160"/>
                  <a:pt x="3169328" y="53266"/>
                </a:cubicBezTo>
                <a:lnTo>
                  <a:pt x="3222594" y="88777"/>
                </a:lnTo>
                <a:cubicBezTo>
                  <a:pt x="3231472" y="94695"/>
                  <a:pt x="3241683" y="98987"/>
                  <a:pt x="3249227" y="106532"/>
                </a:cubicBezTo>
                <a:cubicBezTo>
                  <a:pt x="3273599" y="130905"/>
                  <a:pt x="3259041" y="121641"/>
                  <a:pt x="3293615" y="133165"/>
                </a:cubicBezTo>
                <a:cubicBezTo>
                  <a:pt x="3330087" y="169637"/>
                  <a:pt x="3303884" y="147178"/>
                  <a:pt x="3382392" y="186431"/>
                </a:cubicBezTo>
                <a:cubicBezTo>
                  <a:pt x="3390762" y="190616"/>
                  <a:pt x="3400655" y="191124"/>
                  <a:pt x="3409025" y="195309"/>
                </a:cubicBezTo>
                <a:cubicBezTo>
                  <a:pt x="3470332" y="225963"/>
                  <a:pt x="3397264" y="203465"/>
                  <a:pt x="3471169" y="221942"/>
                </a:cubicBezTo>
                <a:cubicBezTo>
                  <a:pt x="3513375" y="250079"/>
                  <a:pt x="3487680" y="236323"/>
                  <a:pt x="3551068" y="257453"/>
                </a:cubicBezTo>
                <a:cubicBezTo>
                  <a:pt x="3566186" y="262492"/>
                  <a:pt x="3586194" y="262241"/>
                  <a:pt x="3595456" y="275208"/>
                </a:cubicBezTo>
                <a:cubicBezTo>
                  <a:pt x="3604056" y="287248"/>
                  <a:pt x="3595456" y="304800"/>
                  <a:pt x="3595456" y="31959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81587">
            <a:off x="338176" y="3919274"/>
            <a:ext cx="1814144" cy="200944"/>
          </a:xfrm>
          <a:custGeom>
            <a:avLst/>
            <a:gdLst>
              <a:gd name="connsiteX0" fmla="*/ 0 w 3599278"/>
              <a:gd name="connsiteY0" fmla="*/ 612559 h 612559"/>
              <a:gd name="connsiteX1" fmla="*/ 35511 w 3599278"/>
              <a:gd name="connsiteY1" fmla="*/ 523783 h 612559"/>
              <a:gd name="connsiteX2" fmla="*/ 53266 w 3599278"/>
              <a:gd name="connsiteY2" fmla="*/ 479394 h 612559"/>
              <a:gd name="connsiteX3" fmla="*/ 62144 w 3599278"/>
              <a:gd name="connsiteY3" fmla="*/ 452761 h 612559"/>
              <a:gd name="connsiteX4" fmla="*/ 88777 w 3599278"/>
              <a:gd name="connsiteY4" fmla="*/ 408373 h 612559"/>
              <a:gd name="connsiteX5" fmla="*/ 142043 w 3599278"/>
              <a:gd name="connsiteY5" fmla="*/ 337352 h 612559"/>
              <a:gd name="connsiteX6" fmla="*/ 150920 w 3599278"/>
              <a:gd name="connsiteY6" fmla="*/ 310719 h 612559"/>
              <a:gd name="connsiteX7" fmla="*/ 186431 w 3599278"/>
              <a:gd name="connsiteY7" fmla="*/ 257453 h 612559"/>
              <a:gd name="connsiteX8" fmla="*/ 204186 w 3599278"/>
              <a:gd name="connsiteY8" fmla="*/ 230820 h 612559"/>
              <a:gd name="connsiteX9" fmla="*/ 221942 w 3599278"/>
              <a:gd name="connsiteY9" fmla="*/ 213064 h 612559"/>
              <a:gd name="connsiteX10" fmla="*/ 266330 w 3599278"/>
              <a:gd name="connsiteY10" fmla="*/ 159798 h 612559"/>
              <a:gd name="connsiteX11" fmla="*/ 319596 w 3599278"/>
              <a:gd name="connsiteY11" fmla="*/ 142043 h 612559"/>
              <a:gd name="connsiteX12" fmla="*/ 346229 w 3599278"/>
              <a:gd name="connsiteY12" fmla="*/ 133165 h 612559"/>
              <a:gd name="connsiteX13" fmla="*/ 408373 w 3599278"/>
              <a:gd name="connsiteY13" fmla="*/ 159798 h 612559"/>
              <a:gd name="connsiteX14" fmla="*/ 417250 w 3599278"/>
              <a:gd name="connsiteY14" fmla="*/ 204187 h 612559"/>
              <a:gd name="connsiteX15" fmla="*/ 435006 w 3599278"/>
              <a:gd name="connsiteY15" fmla="*/ 257453 h 612559"/>
              <a:gd name="connsiteX16" fmla="*/ 443883 w 3599278"/>
              <a:gd name="connsiteY16" fmla="*/ 284086 h 612559"/>
              <a:gd name="connsiteX17" fmla="*/ 461639 w 3599278"/>
              <a:gd name="connsiteY17" fmla="*/ 301841 h 612559"/>
              <a:gd name="connsiteX18" fmla="*/ 479394 w 3599278"/>
              <a:gd name="connsiteY18" fmla="*/ 355107 h 612559"/>
              <a:gd name="connsiteX19" fmla="*/ 497149 w 3599278"/>
              <a:gd name="connsiteY19" fmla="*/ 381740 h 612559"/>
              <a:gd name="connsiteX20" fmla="*/ 506027 w 3599278"/>
              <a:gd name="connsiteY20" fmla="*/ 408373 h 612559"/>
              <a:gd name="connsiteX21" fmla="*/ 559293 w 3599278"/>
              <a:gd name="connsiteY21" fmla="*/ 470517 h 612559"/>
              <a:gd name="connsiteX22" fmla="*/ 585926 w 3599278"/>
              <a:gd name="connsiteY22" fmla="*/ 479394 h 612559"/>
              <a:gd name="connsiteX23" fmla="*/ 612559 w 3599278"/>
              <a:gd name="connsiteY23" fmla="*/ 497150 h 612559"/>
              <a:gd name="connsiteX24" fmla="*/ 790113 w 3599278"/>
              <a:gd name="connsiteY24" fmla="*/ 497150 h 612559"/>
              <a:gd name="connsiteX25" fmla="*/ 852256 w 3599278"/>
              <a:gd name="connsiteY25" fmla="*/ 461639 h 612559"/>
              <a:gd name="connsiteX26" fmla="*/ 870012 w 3599278"/>
              <a:gd name="connsiteY26" fmla="*/ 435006 h 612559"/>
              <a:gd name="connsiteX27" fmla="*/ 896645 w 3599278"/>
              <a:gd name="connsiteY27" fmla="*/ 381740 h 612559"/>
              <a:gd name="connsiteX28" fmla="*/ 923278 w 3599278"/>
              <a:gd name="connsiteY28" fmla="*/ 355107 h 612559"/>
              <a:gd name="connsiteX29" fmla="*/ 958788 w 3599278"/>
              <a:gd name="connsiteY29" fmla="*/ 301841 h 612559"/>
              <a:gd name="connsiteX30" fmla="*/ 976544 w 3599278"/>
              <a:gd name="connsiteY30" fmla="*/ 239697 h 612559"/>
              <a:gd name="connsiteX31" fmla="*/ 1003177 w 3599278"/>
              <a:gd name="connsiteY31" fmla="*/ 221942 h 612559"/>
              <a:gd name="connsiteX32" fmla="*/ 1056443 w 3599278"/>
              <a:gd name="connsiteY32" fmla="*/ 168676 h 612559"/>
              <a:gd name="connsiteX33" fmla="*/ 1056443 w 3599278"/>
              <a:gd name="connsiteY33" fmla="*/ 168676 h 612559"/>
              <a:gd name="connsiteX34" fmla="*/ 1100831 w 3599278"/>
              <a:gd name="connsiteY34" fmla="*/ 115410 h 612559"/>
              <a:gd name="connsiteX35" fmla="*/ 1118586 w 3599278"/>
              <a:gd name="connsiteY35" fmla="*/ 88777 h 612559"/>
              <a:gd name="connsiteX36" fmla="*/ 1145219 w 3599278"/>
              <a:gd name="connsiteY36" fmla="*/ 79899 h 612559"/>
              <a:gd name="connsiteX37" fmla="*/ 1171852 w 3599278"/>
              <a:gd name="connsiteY37" fmla="*/ 88777 h 612559"/>
              <a:gd name="connsiteX38" fmla="*/ 1216241 w 3599278"/>
              <a:gd name="connsiteY38" fmla="*/ 168676 h 612559"/>
              <a:gd name="connsiteX39" fmla="*/ 1269507 w 3599278"/>
              <a:gd name="connsiteY39" fmla="*/ 239697 h 612559"/>
              <a:gd name="connsiteX40" fmla="*/ 1305017 w 3599278"/>
              <a:gd name="connsiteY40" fmla="*/ 284086 h 612559"/>
              <a:gd name="connsiteX41" fmla="*/ 1349406 w 3599278"/>
              <a:gd name="connsiteY41" fmla="*/ 328474 h 612559"/>
              <a:gd name="connsiteX42" fmla="*/ 1393794 w 3599278"/>
              <a:gd name="connsiteY42" fmla="*/ 363985 h 612559"/>
              <a:gd name="connsiteX43" fmla="*/ 1438182 w 3599278"/>
              <a:gd name="connsiteY43" fmla="*/ 408373 h 612559"/>
              <a:gd name="connsiteX44" fmla="*/ 1526959 w 3599278"/>
              <a:gd name="connsiteY44" fmla="*/ 426128 h 612559"/>
              <a:gd name="connsiteX45" fmla="*/ 1606858 w 3599278"/>
              <a:gd name="connsiteY45" fmla="*/ 417251 h 612559"/>
              <a:gd name="connsiteX46" fmla="*/ 1660124 w 3599278"/>
              <a:gd name="connsiteY46" fmla="*/ 399495 h 612559"/>
              <a:gd name="connsiteX47" fmla="*/ 1677880 w 3599278"/>
              <a:gd name="connsiteY47" fmla="*/ 381740 h 612559"/>
              <a:gd name="connsiteX48" fmla="*/ 1713390 w 3599278"/>
              <a:gd name="connsiteY48" fmla="*/ 328474 h 612559"/>
              <a:gd name="connsiteX49" fmla="*/ 1731146 w 3599278"/>
              <a:gd name="connsiteY49" fmla="*/ 310719 h 612559"/>
              <a:gd name="connsiteX50" fmla="*/ 1740023 w 3599278"/>
              <a:gd name="connsiteY50" fmla="*/ 284086 h 612559"/>
              <a:gd name="connsiteX51" fmla="*/ 1766656 w 3599278"/>
              <a:gd name="connsiteY51" fmla="*/ 266330 h 612559"/>
              <a:gd name="connsiteX52" fmla="*/ 1784412 w 3599278"/>
              <a:gd name="connsiteY52" fmla="*/ 248575 h 612559"/>
              <a:gd name="connsiteX53" fmla="*/ 1837678 w 3599278"/>
              <a:gd name="connsiteY53" fmla="*/ 213064 h 612559"/>
              <a:gd name="connsiteX54" fmla="*/ 1864311 w 3599278"/>
              <a:gd name="connsiteY54" fmla="*/ 195309 h 612559"/>
              <a:gd name="connsiteX55" fmla="*/ 1873188 w 3599278"/>
              <a:gd name="connsiteY55" fmla="*/ 168676 h 612559"/>
              <a:gd name="connsiteX56" fmla="*/ 1890944 w 3599278"/>
              <a:gd name="connsiteY56" fmla="*/ 150921 h 612559"/>
              <a:gd name="connsiteX57" fmla="*/ 1908699 w 3599278"/>
              <a:gd name="connsiteY57" fmla="*/ 124288 h 612559"/>
              <a:gd name="connsiteX58" fmla="*/ 1944210 w 3599278"/>
              <a:gd name="connsiteY58" fmla="*/ 71022 h 612559"/>
              <a:gd name="connsiteX59" fmla="*/ 1970843 w 3599278"/>
              <a:gd name="connsiteY59" fmla="*/ 53266 h 612559"/>
              <a:gd name="connsiteX60" fmla="*/ 2024109 w 3599278"/>
              <a:gd name="connsiteY60" fmla="*/ 35511 h 612559"/>
              <a:gd name="connsiteX61" fmla="*/ 2121763 w 3599278"/>
              <a:gd name="connsiteY61" fmla="*/ 44389 h 612559"/>
              <a:gd name="connsiteX62" fmla="*/ 2192784 w 3599278"/>
              <a:gd name="connsiteY62" fmla="*/ 97655 h 612559"/>
              <a:gd name="connsiteX63" fmla="*/ 2210540 w 3599278"/>
              <a:gd name="connsiteY63" fmla="*/ 124288 h 612559"/>
              <a:gd name="connsiteX64" fmla="*/ 2237173 w 3599278"/>
              <a:gd name="connsiteY64" fmla="*/ 142043 h 612559"/>
              <a:gd name="connsiteX65" fmla="*/ 2281561 w 3599278"/>
              <a:gd name="connsiteY65" fmla="*/ 204187 h 612559"/>
              <a:gd name="connsiteX66" fmla="*/ 2334827 w 3599278"/>
              <a:gd name="connsiteY66" fmla="*/ 284086 h 612559"/>
              <a:gd name="connsiteX67" fmla="*/ 2361460 w 3599278"/>
              <a:gd name="connsiteY67" fmla="*/ 310719 h 612559"/>
              <a:gd name="connsiteX68" fmla="*/ 2379215 w 3599278"/>
              <a:gd name="connsiteY68" fmla="*/ 337352 h 612559"/>
              <a:gd name="connsiteX69" fmla="*/ 2396971 w 3599278"/>
              <a:gd name="connsiteY69" fmla="*/ 355107 h 612559"/>
              <a:gd name="connsiteX70" fmla="*/ 2450237 w 3599278"/>
              <a:gd name="connsiteY70" fmla="*/ 426128 h 612559"/>
              <a:gd name="connsiteX71" fmla="*/ 2485747 w 3599278"/>
              <a:gd name="connsiteY71" fmla="*/ 443884 h 612559"/>
              <a:gd name="connsiteX72" fmla="*/ 2512381 w 3599278"/>
              <a:gd name="connsiteY72" fmla="*/ 452761 h 612559"/>
              <a:gd name="connsiteX73" fmla="*/ 2574524 w 3599278"/>
              <a:gd name="connsiteY73" fmla="*/ 435006 h 612559"/>
              <a:gd name="connsiteX74" fmla="*/ 2610035 w 3599278"/>
              <a:gd name="connsiteY74" fmla="*/ 399495 h 612559"/>
              <a:gd name="connsiteX75" fmla="*/ 2618913 w 3599278"/>
              <a:gd name="connsiteY75" fmla="*/ 363985 h 612559"/>
              <a:gd name="connsiteX76" fmla="*/ 2636668 w 3599278"/>
              <a:gd name="connsiteY76" fmla="*/ 346229 h 612559"/>
              <a:gd name="connsiteX77" fmla="*/ 2672179 w 3599278"/>
              <a:gd name="connsiteY77" fmla="*/ 301841 h 612559"/>
              <a:gd name="connsiteX78" fmla="*/ 2698812 w 3599278"/>
              <a:gd name="connsiteY78" fmla="*/ 257453 h 612559"/>
              <a:gd name="connsiteX79" fmla="*/ 2707689 w 3599278"/>
              <a:gd name="connsiteY79" fmla="*/ 230820 h 612559"/>
              <a:gd name="connsiteX80" fmla="*/ 2743200 w 3599278"/>
              <a:gd name="connsiteY80" fmla="*/ 106532 h 612559"/>
              <a:gd name="connsiteX81" fmla="*/ 2769833 w 3599278"/>
              <a:gd name="connsiteY81" fmla="*/ 88777 h 612559"/>
              <a:gd name="connsiteX82" fmla="*/ 2787588 w 3599278"/>
              <a:gd name="connsiteY82" fmla="*/ 62144 h 612559"/>
              <a:gd name="connsiteX83" fmla="*/ 2911876 w 3599278"/>
              <a:gd name="connsiteY83" fmla="*/ 35511 h 612559"/>
              <a:gd name="connsiteX84" fmla="*/ 2982897 w 3599278"/>
              <a:gd name="connsiteY84" fmla="*/ 0 h 612559"/>
              <a:gd name="connsiteX85" fmla="*/ 3089429 w 3599278"/>
              <a:gd name="connsiteY85" fmla="*/ 8878 h 612559"/>
              <a:gd name="connsiteX86" fmla="*/ 3116062 w 3599278"/>
              <a:gd name="connsiteY86" fmla="*/ 17756 h 612559"/>
              <a:gd name="connsiteX87" fmla="*/ 3169328 w 3599278"/>
              <a:gd name="connsiteY87" fmla="*/ 53266 h 612559"/>
              <a:gd name="connsiteX88" fmla="*/ 3222594 w 3599278"/>
              <a:gd name="connsiteY88" fmla="*/ 88777 h 612559"/>
              <a:gd name="connsiteX89" fmla="*/ 3249227 w 3599278"/>
              <a:gd name="connsiteY89" fmla="*/ 106532 h 612559"/>
              <a:gd name="connsiteX90" fmla="*/ 3293615 w 3599278"/>
              <a:gd name="connsiteY90" fmla="*/ 133165 h 612559"/>
              <a:gd name="connsiteX91" fmla="*/ 3382392 w 3599278"/>
              <a:gd name="connsiteY91" fmla="*/ 186431 h 612559"/>
              <a:gd name="connsiteX92" fmla="*/ 3409025 w 3599278"/>
              <a:gd name="connsiteY92" fmla="*/ 195309 h 612559"/>
              <a:gd name="connsiteX93" fmla="*/ 3471169 w 3599278"/>
              <a:gd name="connsiteY93" fmla="*/ 221942 h 612559"/>
              <a:gd name="connsiteX94" fmla="*/ 3551068 w 3599278"/>
              <a:gd name="connsiteY94" fmla="*/ 257453 h 612559"/>
              <a:gd name="connsiteX95" fmla="*/ 3595456 w 3599278"/>
              <a:gd name="connsiteY95" fmla="*/ 275208 h 612559"/>
              <a:gd name="connsiteX96" fmla="*/ 3595456 w 3599278"/>
              <a:gd name="connsiteY96" fmla="*/ 319596 h 6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599278" h="612559">
                <a:moveTo>
                  <a:pt x="0" y="612559"/>
                </a:moveTo>
                <a:cubicBezTo>
                  <a:pt x="34259" y="509779"/>
                  <a:pt x="674" y="602166"/>
                  <a:pt x="35511" y="523783"/>
                </a:cubicBezTo>
                <a:cubicBezTo>
                  <a:pt x="41983" y="509220"/>
                  <a:pt x="47671" y="494315"/>
                  <a:pt x="53266" y="479394"/>
                </a:cubicBezTo>
                <a:cubicBezTo>
                  <a:pt x="56552" y="470632"/>
                  <a:pt x="57959" y="461131"/>
                  <a:pt x="62144" y="452761"/>
                </a:cubicBezTo>
                <a:cubicBezTo>
                  <a:pt x="69861" y="437328"/>
                  <a:pt x="78955" y="422560"/>
                  <a:pt x="88777" y="408373"/>
                </a:cubicBezTo>
                <a:cubicBezTo>
                  <a:pt x="105621" y="384043"/>
                  <a:pt x="142043" y="337352"/>
                  <a:pt x="142043" y="337352"/>
                </a:cubicBezTo>
                <a:cubicBezTo>
                  <a:pt x="145002" y="328474"/>
                  <a:pt x="146375" y="318899"/>
                  <a:pt x="150920" y="310719"/>
                </a:cubicBezTo>
                <a:cubicBezTo>
                  <a:pt x="161283" y="292065"/>
                  <a:pt x="174594" y="275208"/>
                  <a:pt x="186431" y="257453"/>
                </a:cubicBezTo>
                <a:lnTo>
                  <a:pt x="204186" y="230820"/>
                </a:lnTo>
                <a:cubicBezTo>
                  <a:pt x="208829" y="223855"/>
                  <a:pt x="216713" y="219600"/>
                  <a:pt x="221942" y="213064"/>
                </a:cubicBezTo>
                <a:cubicBezTo>
                  <a:pt x="236972" y="194277"/>
                  <a:pt x="243554" y="172451"/>
                  <a:pt x="266330" y="159798"/>
                </a:cubicBezTo>
                <a:cubicBezTo>
                  <a:pt x="282691" y="150709"/>
                  <a:pt x="301841" y="147961"/>
                  <a:pt x="319596" y="142043"/>
                </a:cubicBezTo>
                <a:lnTo>
                  <a:pt x="346229" y="133165"/>
                </a:lnTo>
                <a:cubicBezTo>
                  <a:pt x="361709" y="137035"/>
                  <a:pt x="398156" y="141917"/>
                  <a:pt x="408373" y="159798"/>
                </a:cubicBezTo>
                <a:cubicBezTo>
                  <a:pt x="415859" y="172899"/>
                  <a:pt x="413280" y="189629"/>
                  <a:pt x="417250" y="204187"/>
                </a:cubicBezTo>
                <a:cubicBezTo>
                  <a:pt x="422174" y="222243"/>
                  <a:pt x="429088" y="239698"/>
                  <a:pt x="435006" y="257453"/>
                </a:cubicBezTo>
                <a:cubicBezTo>
                  <a:pt x="437965" y="266331"/>
                  <a:pt x="437266" y="277469"/>
                  <a:pt x="443883" y="284086"/>
                </a:cubicBezTo>
                <a:lnTo>
                  <a:pt x="461639" y="301841"/>
                </a:lnTo>
                <a:cubicBezTo>
                  <a:pt x="467557" y="319596"/>
                  <a:pt x="469013" y="339534"/>
                  <a:pt x="479394" y="355107"/>
                </a:cubicBezTo>
                <a:cubicBezTo>
                  <a:pt x="485312" y="363985"/>
                  <a:pt x="492377" y="372197"/>
                  <a:pt x="497149" y="381740"/>
                </a:cubicBezTo>
                <a:cubicBezTo>
                  <a:pt x="501334" y="390110"/>
                  <a:pt x="501842" y="400003"/>
                  <a:pt x="506027" y="408373"/>
                </a:cubicBezTo>
                <a:cubicBezTo>
                  <a:pt x="519548" y="435415"/>
                  <a:pt x="537449" y="448673"/>
                  <a:pt x="559293" y="470517"/>
                </a:cubicBezTo>
                <a:cubicBezTo>
                  <a:pt x="565910" y="477134"/>
                  <a:pt x="577048" y="476435"/>
                  <a:pt x="585926" y="479394"/>
                </a:cubicBezTo>
                <a:cubicBezTo>
                  <a:pt x="594804" y="485313"/>
                  <a:pt x="602752" y="492947"/>
                  <a:pt x="612559" y="497150"/>
                </a:cubicBezTo>
                <a:cubicBezTo>
                  <a:pt x="664441" y="519385"/>
                  <a:pt x="751186" y="499583"/>
                  <a:pt x="790113" y="497150"/>
                </a:cubicBezTo>
                <a:cubicBezTo>
                  <a:pt x="820585" y="486992"/>
                  <a:pt x="825383" y="488512"/>
                  <a:pt x="852256" y="461639"/>
                </a:cubicBezTo>
                <a:cubicBezTo>
                  <a:pt x="859801" y="454094"/>
                  <a:pt x="864093" y="443884"/>
                  <a:pt x="870012" y="435006"/>
                </a:cubicBezTo>
                <a:cubicBezTo>
                  <a:pt x="878909" y="408312"/>
                  <a:pt x="877522" y="404688"/>
                  <a:pt x="896645" y="381740"/>
                </a:cubicBezTo>
                <a:cubicBezTo>
                  <a:pt x="904683" y="372095"/>
                  <a:pt x="915570" y="365017"/>
                  <a:pt x="923278" y="355107"/>
                </a:cubicBezTo>
                <a:cubicBezTo>
                  <a:pt x="936379" y="338263"/>
                  <a:pt x="958788" y="301841"/>
                  <a:pt x="958788" y="301841"/>
                </a:cubicBezTo>
                <a:cubicBezTo>
                  <a:pt x="959368" y="299521"/>
                  <a:pt x="971912" y="245486"/>
                  <a:pt x="976544" y="239697"/>
                </a:cubicBezTo>
                <a:cubicBezTo>
                  <a:pt x="983209" y="231366"/>
                  <a:pt x="995202" y="229030"/>
                  <a:pt x="1003177" y="221942"/>
                </a:cubicBezTo>
                <a:cubicBezTo>
                  <a:pt x="1021944" y="205260"/>
                  <a:pt x="1038688" y="186431"/>
                  <a:pt x="1056443" y="168676"/>
                </a:cubicBezTo>
                <a:lnTo>
                  <a:pt x="1056443" y="168676"/>
                </a:lnTo>
                <a:cubicBezTo>
                  <a:pt x="1100525" y="102551"/>
                  <a:pt x="1043869" y="183765"/>
                  <a:pt x="1100831" y="115410"/>
                </a:cubicBezTo>
                <a:cubicBezTo>
                  <a:pt x="1107661" y="107213"/>
                  <a:pt x="1110255" y="95442"/>
                  <a:pt x="1118586" y="88777"/>
                </a:cubicBezTo>
                <a:cubicBezTo>
                  <a:pt x="1125893" y="82931"/>
                  <a:pt x="1136341" y="82858"/>
                  <a:pt x="1145219" y="79899"/>
                </a:cubicBezTo>
                <a:cubicBezTo>
                  <a:pt x="1154097" y="82858"/>
                  <a:pt x="1165235" y="82160"/>
                  <a:pt x="1171852" y="88777"/>
                </a:cubicBezTo>
                <a:cubicBezTo>
                  <a:pt x="1240560" y="157485"/>
                  <a:pt x="1188333" y="118442"/>
                  <a:pt x="1216241" y="168676"/>
                </a:cubicBezTo>
                <a:cubicBezTo>
                  <a:pt x="1241339" y="213852"/>
                  <a:pt x="1242567" y="212758"/>
                  <a:pt x="1269507" y="239697"/>
                </a:cubicBezTo>
                <a:cubicBezTo>
                  <a:pt x="1286788" y="291544"/>
                  <a:pt x="1264862" y="243931"/>
                  <a:pt x="1305017" y="284086"/>
                </a:cubicBezTo>
                <a:cubicBezTo>
                  <a:pt x="1364198" y="343267"/>
                  <a:pt x="1278389" y="281130"/>
                  <a:pt x="1349406" y="328474"/>
                </a:cubicBezTo>
                <a:cubicBezTo>
                  <a:pt x="1400289" y="404800"/>
                  <a:pt x="1332536" y="314978"/>
                  <a:pt x="1393794" y="363985"/>
                </a:cubicBezTo>
                <a:cubicBezTo>
                  <a:pt x="1425235" y="389139"/>
                  <a:pt x="1394903" y="395057"/>
                  <a:pt x="1438182" y="408373"/>
                </a:cubicBezTo>
                <a:cubicBezTo>
                  <a:pt x="1467026" y="417248"/>
                  <a:pt x="1526959" y="426128"/>
                  <a:pt x="1526959" y="426128"/>
                </a:cubicBezTo>
                <a:cubicBezTo>
                  <a:pt x="1553592" y="423169"/>
                  <a:pt x="1580582" y="422506"/>
                  <a:pt x="1606858" y="417251"/>
                </a:cubicBezTo>
                <a:cubicBezTo>
                  <a:pt x="1625210" y="413581"/>
                  <a:pt x="1660124" y="399495"/>
                  <a:pt x="1660124" y="399495"/>
                </a:cubicBezTo>
                <a:cubicBezTo>
                  <a:pt x="1666043" y="393577"/>
                  <a:pt x="1672858" y="388436"/>
                  <a:pt x="1677880" y="381740"/>
                </a:cubicBezTo>
                <a:cubicBezTo>
                  <a:pt x="1690684" y="364669"/>
                  <a:pt x="1698301" y="343563"/>
                  <a:pt x="1713390" y="328474"/>
                </a:cubicBezTo>
                <a:lnTo>
                  <a:pt x="1731146" y="310719"/>
                </a:lnTo>
                <a:cubicBezTo>
                  <a:pt x="1734105" y="301841"/>
                  <a:pt x="1734177" y="291393"/>
                  <a:pt x="1740023" y="284086"/>
                </a:cubicBezTo>
                <a:cubicBezTo>
                  <a:pt x="1746688" y="275754"/>
                  <a:pt x="1758324" y="272995"/>
                  <a:pt x="1766656" y="266330"/>
                </a:cubicBezTo>
                <a:cubicBezTo>
                  <a:pt x="1773192" y="261101"/>
                  <a:pt x="1777716" y="253597"/>
                  <a:pt x="1784412" y="248575"/>
                </a:cubicBezTo>
                <a:cubicBezTo>
                  <a:pt x="1801484" y="235771"/>
                  <a:pt x="1819923" y="224901"/>
                  <a:pt x="1837678" y="213064"/>
                </a:cubicBezTo>
                <a:lnTo>
                  <a:pt x="1864311" y="195309"/>
                </a:lnTo>
                <a:cubicBezTo>
                  <a:pt x="1867270" y="186431"/>
                  <a:pt x="1868373" y="176700"/>
                  <a:pt x="1873188" y="168676"/>
                </a:cubicBezTo>
                <a:cubicBezTo>
                  <a:pt x="1877494" y="161499"/>
                  <a:pt x="1885715" y="157457"/>
                  <a:pt x="1890944" y="150921"/>
                </a:cubicBezTo>
                <a:cubicBezTo>
                  <a:pt x="1897609" y="142590"/>
                  <a:pt x="1903406" y="133552"/>
                  <a:pt x="1908699" y="124288"/>
                </a:cubicBezTo>
                <a:cubicBezTo>
                  <a:pt x="1926832" y="92555"/>
                  <a:pt x="1919224" y="91011"/>
                  <a:pt x="1944210" y="71022"/>
                </a:cubicBezTo>
                <a:cubicBezTo>
                  <a:pt x="1952542" y="64357"/>
                  <a:pt x="1961093" y="57599"/>
                  <a:pt x="1970843" y="53266"/>
                </a:cubicBezTo>
                <a:cubicBezTo>
                  <a:pt x="1987946" y="45665"/>
                  <a:pt x="2024109" y="35511"/>
                  <a:pt x="2024109" y="35511"/>
                </a:cubicBezTo>
                <a:cubicBezTo>
                  <a:pt x="2056660" y="38470"/>
                  <a:pt x="2090406" y="35166"/>
                  <a:pt x="2121763" y="44389"/>
                </a:cubicBezTo>
                <a:cubicBezTo>
                  <a:pt x="2136625" y="48760"/>
                  <a:pt x="2177736" y="78844"/>
                  <a:pt x="2192784" y="97655"/>
                </a:cubicBezTo>
                <a:cubicBezTo>
                  <a:pt x="2199449" y="105987"/>
                  <a:pt x="2202995" y="116743"/>
                  <a:pt x="2210540" y="124288"/>
                </a:cubicBezTo>
                <a:cubicBezTo>
                  <a:pt x="2218085" y="131832"/>
                  <a:pt x="2228295" y="136125"/>
                  <a:pt x="2237173" y="142043"/>
                </a:cubicBezTo>
                <a:cubicBezTo>
                  <a:pt x="2294879" y="228603"/>
                  <a:pt x="2204506" y="94108"/>
                  <a:pt x="2281561" y="204187"/>
                </a:cubicBezTo>
                <a:cubicBezTo>
                  <a:pt x="2281585" y="204222"/>
                  <a:pt x="2325938" y="270752"/>
                  <a:pt x="2334827" y="284086"/>
                </a:cubicBezTo>
                <a:cubicBezTo>
                  <a:pt x="2341791" y="294532"/>
                  <a:pt x="2353423" y="301074"/>
                  <a:pt x="2361460" y="310719"/>
                </a:cubicBezTo>
                <a:cubicBezTo>
                  <a:pt x="2368290" y="318916"/>
                  <a:pt x="2372550" y="329021"/>
                  <a:pt x="2379215" y="337352"/>
                </a:cubicBezTo>
                <a:cubicBezTo>
                  <a:pt x="2384444" y="343888"/>
                  <a:pt x="2391949" y="348411"/>
                  <a:pt x="2396971" y="355107"/>
                </a:cubicBezTo>
                <a:cubicBezTo>
                  <a:pt x="2405302" y="366215"/>
                  <a:pt x="2429873" y="412552"/>
                  <a:pt x="2450237" y="426128"/>
                </a:cubicBezTo>
                <a:cubicBezTo>
                  <a:pt x="2461248" y="433469"/>
                  <a:pt x="2473583" y="438671"/>
                  <a:pt x="2485747" y="443884"/>
                </a:cubicBezTo>
                <a:cubicBezTo>
                  <a:pt x="2494348" y="447570"/>
                  <a:pt x="2503503" y="449802"/>
                  <a:pt x="2512381" y="452761"/>
                </a:cubicBezTo>
                <a:cubicBezTo>
                  <a:pt x="2516098" y="451832"/>
                  <a:pt x="2567664" y="439906"/>
                  <a:pt x="2574524" y="435006"/>
                </a:cubicBezTo>
                <a:cubicBezTo>
                  <a:pt x="2588146" y="425276"/>
                  <a:pt x="2610035" y="399495"/>
                  <a:pt x="2610035" y="399495"/>
                </a:cubicBezTo>
                <a:cubicBezTo>
                  <a:pt x="2612994" y="387658"/>
                  <a:pt x="2613457" y="374898"/>
                  <a:pt x="2618913" y="363985"/>
                </a:cubicBezTo>
                <a:cubicBezTo>
                  <a:pt x="2622656" y="356499"/>
                  <a:pt x="2631439" y="352765"/>
                  <a:pt x="2636668" y="346229"/>
                </a:cubicBezTo>
                <a:cubicBezTo>
                  <a:pt x="2681453" y="290245"/>
                  <a:pt x="2629316" y="344702"/>
                  <a:pt x="2672179" y="301841"/>
                </a:cubicBezTo>
                <a:cubicBezTo>
                  <a:pt x="2697326" y="226395"/>
                  <a:pt x="2662254" y="318383"/>
                  <a:pt x="2698812" y="257453"/>
                </a:cubicBezTo>
                <a:cubicBezTo>
                  <a:pt x="2703627" y="249429"/>
                  <a:pt x="2704730" y="239698"/>
                  <a:pt x="2707689" y="230820"/>
                </a:cubicBezTo>
                <a:cubicBezTo>
                  <a:pt x="2715580" y="144017"/>
                  <a:pt x="2694270" y="147307"/>
                  <a:pt x="2743200" y="106532"/>
                </a:cubicBezTo>
                <a:cubicBezTo>
                  <a:pt x="2751397" y="99702"/>
                  <a:pt x="2760955" y="94695"/>
                  <a:pt x="2769833" y="88777"/>
                </a:cubicBezTo>
                <a:cubicBezTo>
                  <a:pt x="2775751" y="79899"/>
                  <a:pt x="2778540" y="67799"/>
                  <a:pt x="2787588" y="62144"/>
                </a:cubicBezTo>
                <a:cubicBezTo>
                  <a:pt x="2819212" y="42379"/>
                  <a:pt x="2878725" y="39655"/>
                  <a:pt x="2911876" y="35511"/>
                </a:cubicBezTo>
                <a:cubicBezTo>
                  <a:pt x="2973083" y="15109"/>
                  <a:pt x="2951908" y="30990"/>
                  <a:pt x="2982897" y="0"/>
                </a:cubicBezTo>
                <a:cubicBezTo>
                  <a:pt x="3018408" y="2959"/>
                  <a:pt x="3054108" y="4168"/>
                  <a:pt x="3089429" y="8878"/>
                </a:cubicBezTo>
                <a:cubicBezTo>
                  <a:pt x="3098705" y="10115"/>
                  <a:pt x="3108276" y="12565"/>
                  <a:pt x="3116062" y="17756"/>
                </a:cubicBezTo>
                <a:cubicBezTo>
                  <a:pt x="3182558" y="62087"/>
                  <a:pt x="3106004" y="32160"/>
                  <a:pt x="3169328" y="53266"/>
                </a:cubicBezTo>
                <a:lnTo>
                  <a:pt x="3222594" y="88777"/>
                </a:lnTo>
                <a:cubicBezTo>
                  <a:pt x="3231472" y="94695"/>
                  <a:pt x="3241683" y="98987"/>
                  <a:pt x="3249227" y="106532"/>
                </a:cubicBezTo>
                <a:cubicBezTo>
                  <a:pt x="3273599" y="130905"/>
                  <a:pt x="3259041" y="121641"/>
                  <a:pt x="3293615" y="133165"/>
                </a:cubicBezTo>
                <a:cubicBezTo>
                  <a:pt x="3330087" y="169637"/>
                  <a:pt x="3303884" y="147178"/>
                  <a:pt x="3382392" y="186431"/>
                </a:cubicBezTo>
                <a:cubicBezTo>
                  <a:pt x="3390762" y="190616"/>
                  <a:pt x="3400655" y="191124"/>
                  <a:pt x="3409025" y="195309"/>
                </a:cubicBezTo>
                <a:cubicBezTo>
                  <a:pt x="3470332" y="225963"/>
                  <a:pt x="3397264" y="203465"/>
                  <a:pt x="3471169" y="221942"/>
                </a:cubicBezTo>
                <a:cubicBezTo>
                  <a:pt x="3513375" y="250079"/>
                  <a:pt x="3487680" y="236323"/>
                  <a:pt x="3551068" y="257453"/>
                </a:cubicBezTo>
                <a:cubicBezTo>
                  <a:pt x="3566186" y="262492"/>
                  <a:pt x="3586194" y="262241"/>
                  <a:pt x="3595456" y="275208"/>
                </a:cubicBezTo>
                <a:cubicBezTo>
                  <a:pt x="3604056" y="287248"/>
                  <a:pt x="3595456" y="304800"/>
                  <a:pt x="3595456" y="31959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 rot="181587">
            <a:off x="350005" y="4416384"/>
            <a:ext cx="1814144" cy="200944"/>
          </a:xfrm>
          <a:custGeom>
            <a:avLst/>
            <a:gdLst>
              <a:gd name="connsiteX0" fmla="*/ 0 w 3599278"/>
              <a:gd name="connsiteY0" fmla="*/ 612559 h 612559"/>
              <a:gd name="connsiteX1" fmla="*/ 35511 w 3599278"/>
              <a:gd name="connsiteY1" fmla="*/ 523783 h 612559"/>
              <a:gd name="connsiteX2" fmla="*/ 53266 w 3599278"/>
              <a:gd name="connsiteY2" fmla="*/ 479394 h 612559"/>
              <a:gd name="connsiteX3" fmla="*/ 62144 w 3599278"/>
              <a:gd name="connsiteY3" fmla="*/ 452761 h 612559"/>
              <a:gd name="connsiteX4" fmla="*/ 88777 w 3599278"/>
              <a:gd name="connsiteY4" fmla="*/ 408373 h 612559"/>
              <a:gd name="connsiteX5" fmla="*/ 142043 w 3599278"/>
              <a:gd name="connsiteY5" fmla="*/ 337352 h 612559"/>
              <a:gd name="connsiteX6" fmla="*/ 150920 w 3599278"/>
              <a:gd name="connsiteY6" fmla="*/ 310719 h 612559"/>
              <a:gd name="connsiteX7" fmla="*/ 186431 w 3599278"/>
              <a:gd name="connsiteY7" fmla="*/ 257453 h 612559"/>
              <a:gd name="connsiteX8" fmla="*/ 204186 w 3599278"/>
              <a:gd name="connsiteY8" fmla="*/ 230820 h 612559"/>
              <a:gd name="connsiteX9" fmla="*/ 221942 w 3599278"/>
              <a:gd name="connsiteY9" fmla="*/ 213064 h 612559"/>
              <a:gd name="connsiteX10" fmla="*/ 266330 w 3599278"/>
              <a:gd name="connsiteY10" fmla="*/ 159798 h 612559"/>
              <a:gd name="connsiteX11" fmla="*/ 319596 w 3599278"/>
              <a:gd name="connsiteY11" fmla="*/ 142043 h 612559"/>
              <a:gd name="connsiteX12" fmla="*/ 346229 w 3599278"/>
              <a:gd name="connsiteY12" fmla="*/ 133165 h 612559"/>
              <a:gd name="connsiteX13" fmla="*/ 408373 w 3599278"/>
              <a:gd name="connsiteY13" fmla="*/ 159798 h 612559"/>
              <a:gd name="connsiteX14" fmla="*/ 417250 w 3599278"/>
              <a:gd name="connsiteY14" fmla="*/ 204187 h 612559"/>
              <a:gd name="connsiteX15" fmla="*/ 435006 w 3599278"/>
              <a:gd name="connsiteY15" fmla="*/ 257453 h 612559"/>
              <a:gd name="connsiteX16" fmla="*/ 443883 w 3599278"/>
              <a:gd name="connsiteY16" fmla="*/ 284086 h 612559"/>
              <a:gd name="connsiteX17" fmla="*/ 461639 w 3599278"/>
              <a:gd name="connsiteY17" fmla="*/ 301841 h 612559"/>
              <a:gd name="connsiteX18" fmla="*/ 479394 w 3599278"/>
              <a:gd name="connsiteY18" fmla="*/ 355107 h 612559"/>
              <a:gd name="connsiteX19" fmla="*/ 497149 w 3599278"/>
              <a:gd name="connsiteY19" fmla="*/ 381740 h 612559"/>
              <a:gd name="connsiteX20" fmla="*/ 506027 w 3599278"/>
              <a:gd name="connsiteY20" fmla="*/ 408373 h 612559"/>
              <a:gd name="connsiteX21" fmla="*/ 559293 w 3599278"/>
              <a:gd name="connsiteY21" fmla="*/ 470517 h 612559"/>
              <a:gd name="connsiteX22" fmla="*/ 585926 w 3599278"/>
              <a:gd name="connsiteY22" fmla="*/ 479394 h 612559"/>
              <a:gd name="connsiteX23" fmla="*/ 612559 w 3599278"/>
              <a:gd name="connsiteY23" fmla="*/ 497150 h 612559"/>
              <a:gd name="connsiteX24" fmla="*/ 790113 w 3599278"/>
              <a:gd name="connsiteY24" fmla="*/ 497150 h 612559"/>
              <a:gd name="connsiteX25" fmla="*/ 852256 w 3599278"/>
              <a:gd name="connsiteY25" fmla="*/ 461639 h 612559"/>
              <a:gd name="connsiteX26" fmla="*/ 870012 w 3599278"/>
              <a:gd name="connsiteY26" fmla="*/ 435006 h 612559"/>
              <a:gd name="connsiteX27" fmla="*/ 896645 w 3599278"/>
              <a:gd name="connsiteY27" fmla="*/ 381740 h 612559"/>
              <a:gd name="connsiteX28" fmla="*/ 923278 w 3599278"/>
              <a:gd name="connsiteY28" fmla="*/ 355107 h 612559"/>
              <a:gd name="connsiteX29" fmla="*/ 958788 w 3599278"/>
              <a:gd name="connsiteY29" fmla="*/ 301841 h 612559"/>
              <a:gd name="connsiteX30" fmla="*/ 976544 w 3599278"/>
              <a:gd name="connsiteY30" fmla="*/ 239697 h 612559"/>
              <a:gd name="connsiteX31" fmla="*/ 1003177 w 3599278"/>
              <a:gd name="connsiteY31" fmla="*/ 221942 h 612559"/>
              <a:gd name="connsiteX32" fmla="*/ 1056443 w 3599278"/>
              <a:gd name="connsiteY32" fmla="*/ 168676 h 612559"/>
              <a:gd name="connsiteX33" fmla="*/ 1056443 w 3599278"/>
              <a:gd name="connsiteY33" fmla="*/ 168676 h 612559"/>
              <a:gd name="connsiteX34" fmla="*/ 1100831 w 3599278"/>
              <a:gd name="connsiteY34" fmla="*/ 115410 h 612559"/>
              <a:gd name="connsiteX35" fmla="*/ 1118586 w 3599278"/>
              <a:gd name="connsiteY35" fmla="*/ 88777 h 612559"/>
              <a:gd name="connsiteX36" fmla="*/ 1145219 w 3599278"/>
              <a:gd name="connsiteY36" fmla="*/ 79899 h 612559"/>
              <a:gd name="connsiteX37" fmla="*/ 1171852 w 3599278"/>
              <a:gd name="connsiteY37" fmla="*/ 88777 h 612559"/>
              <a:gd name="connsiteX38" fmla="*/ 1216241 w 3599278"/>
              <a:gd name="connsiteY38" fmla="*/ 168676 h 612559"/>
              <a:gd name="connsiteX39" fmla="*/ 1269507 w 3599278"/>
              <a:gd name="connsiteY39" fmla="*/ 239697 h 612559"/>
              <a:gd name="connsiteX40" fmla="*/ 1305017 w 3599278"/>
              <a:gd name="connsiteY40" fmla="*/ 284086 h 612559"/>
              <a:gd name="connsiteX41" fmla="*/ 1349406 w 3599278"/>
              <a:gd name="connsiteY41" fmla="*/ 328474 h 612559"/>
              <a:gd name="connsiteX42" fmla="*/ 1393794 w 3599278"/>
              <a:gd name="connsiteY42" fmla="*/ 363985 h 612559"/>
              <a:gd name="connsiteX43" fmla="*/ 1438182 w 3599278"/>
              <a:gd name="connsiteY43" fmla="*/ 408373 h 612559"/>
              <a:gd name="connsiteX44" fmla="*/ 1526959 w 3599278"/>
              <a:gd name="connsiteY44" fmla="*/ 426128 h 612559"/>
              <a:gd name="connsiteX45" fmla="*/ 1606858 w 3599278"/>
              <a:gd name="connsiteY45" fmla="*/ 417251 h 612559"/>
              <a:gd name="connsiteX46" fmla="*/ 1660124 w 3599278"/>
              <a:gd name="connsiteY46" fmla="*/ 399495 h 612559"/>
              <a:gd name="connsiteX47" fmla="*/ 1677880 w 3599278"/>
              <a:gd name="connsiteY47" fmla="*/ 381740 h 612559"/>
              <a:gd name="connsiteX48" fmla="*/ 1713390 w 3599278"/>
              <a:gd name="connsiteY48" fmla="*/ 328474 h 612559"/>
              <a:gd name="connsiteX49" fmla="*/ 1731146 w 3599278"/>
              <a:gd name="connsiteY49" fmla="*/ 310719 h 612559"/>
              <a:gd name="connsiteX50" fmla="*/ 1740023 w 3599278"/>
              <a:gd name="connsiteY50" fmla="*/ 284086 h 612559"/>
              <a:gd name="connsiteX51" fmla="*/ 1766656 w 3599278"/>
              <a:gd name="connsiteY51" fmla="*/ 266330 h 612559"/>
              <a:gd name="connsiteX52" fmla="*/ 1784412 w 3599278"/>
              <a:gd name="connsiteY52" fmla="*/ 248575 h 612559"/>
              <a:gd name="connsiteX53" fmla="*/ 1837678 w 3599278"/>
              <a:gd name="connsiteY53" fmla="*/ 213064 h 612559"/>
              <a:gd name="connsiteX54" fmla="*/ 1864311 w 3599278"/>
              <a:gd name="connsiteY54" fmla="*/ 195309 h 612559"/>
              <a:gd name="connsiteX55" fmla="*/ 1873188 w 3599278"/>
              <a:gd name="connsiteY55" fmla="*/ 168676 h 612559"/>
              <a:gd name="connsiteX56" fmla="*/ 1890944 w 3599278"/>
              <a:gd name="connsiteY56" fmla="*/ 150921 h 612559"/>
              <a:gd name="connsiteX57" fmla="*/ 1908699 w 3599278"/>
              <a:gd name="connsiteY57" fmla="*/ 124288 h 612559"/>
              <a:gd name="connsiteX58" fmla="*/ 1944210 w 3599278"/>
              <a:gd name="connsiteY58" fmla="*/ 71022 h 612559"/>
              <a:gd name="connsiteX59" fmla="*/ 1970843 w 3599278"/>
              <a:gd name="connsiteY59" fmla="*/ 53266 h 612559"/>
              <a:gd name="connsiteX60" fmla="*/ 2024109 w 3599278"/>
              <a:gd name="connsiteY60" fmla="*/ 35511 h 612559"/>
              <a:gd name="connsiteX61" fmla="*/ 2121763 w 3599278"/>
              <a:gd name="connsiteY61" fmla="*/ 44389 h 612559"/>
              <a:gd name="connsiteX62" fmla="*/ 2192784 w 3599278"/>
              <a:gd name="connsiteY62" fmla="*/ 97655 h 612559"/>
              <a:gd name="connsiteX63" fmla="*/ 2210540 w 3599278"/>
              <a:gd name="connsiteY63" fmla="*/ 124288 h 612559"/>
              <a:gd name="connsiteX64" fmla="*/ 2237173 w 3599278"/>
              <a:gd name="connsiteY64" fmla="*/ 142043 h 612559"/>
              <a:gd name="connsiteX65" fmla="*/ 2281561 w 3599278"/>
              <a:gd name="connsiteY65" fmla="*/ 204187 h 612559"/>
              <a:gd name="connsiteX66" fmla="*/ 2334827 w 3599278"/>
              <a:gd name="connsiteY66" fmla="*/ 284086 h 612559"/>
              <a:gd name="connsiteX67" fmla="*/ 2361460 w 3599278"/>
              <a:gd name="connsiteY67" fmla="*/ 310719 h 612559"/>
              <a:gd name="connsiteX68" fmla="*/ 2379215 w 3599278"/>
              <a:gd name="connsiteY68" fmla="*/ 337352 h 612559"/>
              <a:gd name="connsiteX69" fmla="*/ 2396971 w 3599278"/>
              <a:gd name="connsiteY69" fmla="*/ 355107 h 612559"/>
              <a:gd name="connsiteX70" fmla="*/ 2450237 w 3599278"/>
              <a:gd name="connsiteY70" fmla="*/ 426128 h 612559"/>
              <a:gd name="connsiteX71" fmla="*/ 2485747 w 3599278"/>
              <a:gd name="connsiteY71" fmla="*/ 443884 h 612559"/>
              <a:gd name="connsiteX72" fmla="*/ 2512381 w 3599278"/>
              <a:gd name="connsiteY72" fmla="*/ 452761 h 612559"/>
              <a:gd name="connsiteX73" fmla="*/ 2574524 w 3599278"/>
              <a:gd name="connsiteY73" fmla="*/ 435006 h 612559"/>
              <a:gd name="connsiteX74" fmla="*/ 2610035 w 3599278"/>
              <a:gd name="connsiteY74" fmla="*/ 399495 h 612559"/>
              <a:gd name="connsiteX75" fmla="*/ 2618913 w 3599278"/>
              <a:gd name="connsiteY75" fmla="*/ 363985 h 612559"/>
              <a:gd name="connsiteX76" fmla="*/ 2636668 w 3599278"/>
              <a:gd name="connsiteY76" fmla="*/ 346229 h 612559"/>
              <a:gd name="connsiteX77" fmla="*/ 2672179 w 3599278"/>
              <a:gd name="connsiteY77" fmla="*/ 301841 h 612559"/>
              <a:gd name="connsiteX78" fmla="*/ 2698812 w 3599278"/>
              <a:gd name="connsiteY78" fmla="*/ 257453 h 612559"/>
              <a:gd name="connsiteX79" fmla="*/ 2707689 w 3599278"/>
              <a:gd name="connsiteY79" fmla="*/ 230820 h 612559"/>
              <a:gd name="connsiteX80" fmla="*/ 2743200 w 3599278"/>
              <a:gd name="connsiteY80" fmla="*/ 106532 h 612559"/>
              <a:gd name="connsiteX81" fmla="*/ 2769833 w 3599278"/>
              <a:gd name="connsiteY81" fmla="*/ 88777 h 612559"/>
              <a:gd name="connsiteX82" fmla="*/ 2787588 w 3599278"/>
              <a:gd name="connsiteY82" fmla="*/ 62144 h 612559"/>
              <a:gd name="connsiteX83" fmla="*/ 2911876 w 3599278"/>
              <a:gd name="connsiteY83" fmla="*/ 35511 h 612559"/>
              <a:gd name="connsiteX84" fmla="*/ 2982897 w 3599278"/>
              <a:gd name="connsiteY84" fmla="*/ 0 h 612559"/>
              <a:gd name="connsiteX85" fmla="*/ 3089429 w 3599278"/>
              <a:gd name="connsiteY85" fmla="*/ 8878 h 612559"/>
              <a:gd name="connsiteX86" fmla="*/ 3116062 w 3599278"/>
              <a:gd name="connsiteY86" fmla="*/ 17756 h 612559"/>
              <a:gd name="connsiteX87" fmla="*/ 3169328 w 3599278"/>
              <a:gd name="connsiteY87" fmla="*/ 53266 h 612559"/>
              <a:gd name="connsiteX88" fmla="*/ 3222594 w 3599278"/>
              <a:gd name="connsiteY88" fmla="*/ 88777 h 612559"/>
              <a:gd name="connsiteX89" fmla="*/ 3249227 w 3599278"/>
              <a:gd name="connsiteY89" fmla="*/ 106532 h 612559"/>
              <a:gd name="connsiteX90" fmla="*/ 3293615 w 3599278"/>
              <a:gd name="connsiteY90" fmla="*/ 133165 h 612559"/>
              <a:gd name="connsiteX91" fmla="*/ 3382392 w 3599278"/>
              <a:gd name="connsiteY91" fmla="*/ 186431 h 612559"/>
              <a:gd name="connsiteX92" fmla="*/ 3409025 w 3599278"/>
              <a:gd name="connsiteY92" fmla="*/ 195309 h 612559"/>
              <a:gd name="connsiteX93" fmla="*/ 3471169 w 3599278"/>
              <a:gd name="connsiteY93" fmla="*/ 221942 h 612559"/>
              <a:gd name="connsiteX94" fmla="*/ 3551068 w 3599278"/>
              <a:gd name="connsiteY94" fmla="*/ 257453 h 612559"/>
              <a:gd name="connsiteX95" fmla="*/ 3595456 w 3599278"/>
              <a:gd name="connsiteY95" fmla="*/ 275208 h 612559"/>
              <a:gd name="connsiteX96" fmla="*/ 3595456 w 3599278"/>
              <a:gd name="connsiteY96" fmla="*/ 319596 h 6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599278" h="612559">
                <a:moveTo>
                  <a:pt x="0" y="612559"/>
                </a:moveTo>
                <a:cubicBezTo>
                  <a:pt x="34259" y="509779"/>
                  <a:pt x="674" y="602166"/>
                  <a:pt x="35511" y="523783"/>
                </a:cubicBezTo>
                <a:cubicBezTo>
                  <a:pt x="41983" y="509220"/>
                  <a:pt x="47671" y="494315"/>
                  <a:pt x="53266" y="479394"/>
                </a:cubicBezTo>
                <a:cubicBezTo>
                  <a:pt x="56552" y="470632"/>
                  <a:pt x="57959" y="461131"/>
                  <a:pt x="62144" y="452761"/>
                </a:cubicBezTo>
                <a:cubicBezTo>
                  <a:pt x="69861" y="437328"/>
                  <a:pt x="78955" y="422560"/>
                  <a:pt x="88777" y="408373"/>
                </a:cubicBezTo>
                <a:cubicBezTo>
                  <a:pt x="105621" y="384043"/>
                  <a:pt x="142043" y="337352"/>
                  <a:pt x="142043" y="337352"/>
                </a:cubicBezTo>
                <a:cubicBezTo>
                  <a:pt x="145002" y="328474"/>
                  <a:pt x="146375" y="318899"/>
                  <a:pt x="150920" y="310719"/>
                </a:cubicBezTo>
                <a:cubicBezTo>
                  <a:pt x="161283" y="292065"/>
                  <a:pt x="174594" y="275208"/>
                  <a:pt x="186431" y="257453"/>
                </a:cubicBezTo>
                <a:lnTo>
                  <a:pt x="204186" y="230820"/>
                </a:lnTo>
                <a:cubicBezTo>
                  <a:pt x="208829" y="223855"/>
                  <a:pt x="216713" y="219600"/>
                  <a:pt x="221942" y="213064"/>
                </a:cubicBezTo>
                <a:cubicBezTo>
                  <a:pt x="236972" y="194277"/>
                  <a:pt x="243554" y="172451"/>
                  <a:pt x="266330" y="159798"/>
                </a:cubicBezTo>
                <a:cubicBezTo>
                  <a:pt x="282691" y="150709"/>
                  <a:pt x="301841" y="147961"/>
                  <a:pt x="319596" y="142043"/>
                </a:cubicBezTo>
                <a:lnTo>
                  <a:pt x="346229" y="133165"/>
                </a:lnTo>
                <a:cubicBezTo>
                  <a:pt x="361709" y="137035"/>
                  <a:pt x="398156" y="141917"/>
                  <a:pt x="408373" y="159798"/>
                </a:cubicBezTo>
                <a:cubicBezTo>
                  <a:pt x="415859" y="172899"/>
                  <a:pt x="413280" y="189629"/>
                  <a:pt x="417250" y="204187"/>
                </a:cubicBezTo>
                <a:cubicBezTo>
                  <a:pt x="422174" y="222243"/>
                  <a:pt x="429088" y="239698"/>
                  <a:pt x="435006" y="257453"/>
                </a:cubicBezTo>
                <a:cubicBezTo>
                  <a:pt x="437965" y="266331"/>
                  <a:pt x="437266" y="277469"/>
                  <a:pt x="443883" y="284086"/>
                </a:cubicBezTo>
                <a:lnTo>
                  <a:pt x="461639" y="301841"/>
                </a:lnTo>
                <a:cubicBezTo>
                  <a:pt x="467557" y="319596"/>
                  <a:pt x="469013" y="339534"/>
                  <a:pt x="479394" y="355107"/>
                </a:cubicBezTo>
                <a:cubicBezTo>
                  <a:pt x="485312" y="363985"/>
                  <a:pt x="492377" y="372197"/>
                  <a:pt x="497149" y="381740"/>
                </a:cubicBezTo>
                <a:cubicBezTo>
                  <a:pt x="501334" y="390110"/>
                  <a:pt x="501842" y="400003"/>
                  <a:pt x="506027" y="408373"/>
                </a:cubicBezTo>
                <a:cubicBezTo>
                  <a:pt x="519548" y="435415"/>
                  <a:pt x="537449" y="448673"/>
                  <a:pt x="559293" y="470517"/>
                </a:cubicBezTo>
                <a:cubicBezTo>
                  <a:pt x="565910" y="477134"/>
                  <a:pt x="577048" y="476435"/>
                  <a:pt x="585926" y="479394"/>
                </a:cubicBezTo>
                <a:cubicBezTo>
                  <a:pt x="594804" y="485313"/>
                  <a:pt x="602752" y="492947"/>
                  <a:pt x="612559" y="497150"/>
                </a:cubicBezTo>
                <a:cubicBezTo>
                  <a:pt x="664441" y="519385"/>
                  <a:pt x="751186" y="499583"/>
                  <a:pt x="790113" y="497150"/>
                </a:cubicBezTo>
                <a:cubicBezTo>
                  <a:pt x="820585" y="486992"/>
                  <a:pt x="825383" y="488512"/>
                  <a:pt x="852256" y="461639"/>
                </a:cubicBezTo>
                <a:cubicBezTo>
                  <a:pt x="859801" y="454094"/>
                  <a:pt x="864093" y="443884"/>
                  <a:pt x="870012" y="435006"/>
                </a:cubicBezTo>
                <a:cubicBezTo>
                  <a:pt x="878909" y="408312"/>
                  <a:pt x="877522" y="404688"/>
                  <a:pt x="896645" y="381740"/>
                </a:cubicBezTo>
                <a:cubicBezTo>
                  <a:pt x="904683" y="372095"/>
                  <a:pt x="915570" y="365017"/>
                  <a:pt x="923278" y="355107"/>
                </a:cubicBezTo>
                <a:cubicBezTo>
                  <a:pt x="936379" y="338263"/>
                  <a:pt x="958788" y="301841"/>
                  <a:pt x="958788" y="301841"/>
                </a:cubicBezTo>
                <a:cubicBezTo>
                  <a:pt x="959368" y="299521"/>
                  <a:pt x="971912" y="245486"/>
                  <a:pt x="976544" y="239697"/>
                </a:cubicBezTo>
                <a:cubicBezTo>
                  <a:pt x="983209" y="231366"/>
                  <a:pt x="995202" y="229030"/>
                  <a:pt x="1003177" y="221942"/>
                </a:cubicBezTo>
                <a:cubicBezTo>
                  <a:pt x="1021944" y="205260"/>
                  <a:pt x="1038688" y="186431"/>
                  <a:pt x="1056443" y="168676"/>
                </a:cubicBezTo>
                <a:lnTo>
                  <a:pt x="1056443" y="168676"/>
                </a:lnTo>
                <a:cubicBezTo>
                  <a:pt x="1100525" y="102551"/>
                  <a:pt x="1043869" y="183765"/>
                  <a:pt x="1100831" y="115410"/>
                </a:cubicBezTo>
                <a:cubicBezTo>
                  <a:pt x="1107661" y="107213"/>
                  <a:pt x="1110255" y="95442"/>
                  <a:pt x="1118586" y="88777"/>
                </a:cubicBezTo>
                <a:cubicBezTo>
                  <a:pt x="1125893" y="82931"/>
                  <a:pt x="1136341" y="82858"/>
                  <a:pt x="1145219" y="79899"/>
                </a:cubicBezTo>
                <a:cubicBezTo>
                  <a:pt x="1154097" y="82858"/>
                  <a:pt x="1165235" y="82160"/>
                  <a:pt x="1171852" y="88777"/>
                </a:cubicBezTo>
                <a:cubicBezTo>
                  <a:pt x="1240560" y="157485"/>
                  <a:pt x="1188333" y="118442"/>
                  <a:pt x="1216241" y="168676"/>
                </a:cubicBezTo>
                <a:cubicBezTo>
                  <a:pt x="1241339" y="213852"/>
                  <a:pt x="1242567" y="212758"/>
                  <a:pt x="1269507" y="239697"/>
                </a:cubicBezTo>
                <a:cubicBezTo>
                  <a:pt x="1286788" y="291544"/>
                  <a:pt x="1264862" y="243931"/>
                  <a:pt x="1305017" y="284086"/>
                </a:cubicBezTo>
                <a:cubicBezTo>
                  <a:pt x="1364198" y="343267"/>
                  <a:pt x="1278389" y="281130"/>
                  <a:pt x="1349406" y="328474"/>
                </a:cubicBezTo>
                <a:cubicBezTo>
                  <a:pt x="1400289" y="404800"/>
                  <a:pt x="1332536" y="314978"/>
                  <a:pt x="1393794" y="363985"/>
                </a:cubicBezTo>
                <a:cubicBezTo>
                  <a:pt x="1425235" y="389139"/>
                  <a:pt x="1394903" y="395057"/>
                  <a:pt x="1438182" y="408373"/>
                </a:cubicBezTo>
                <a:cubicBezTo>
                  <a:pt x="1467026" y="417248"/>
                  <a:pt x="1526959" y="426128"/>
                  <a:pt x="1526959" y="426128"/>
                </a:cubicBezTo>
                <a:cubicBezTo>
                  <a:pt x="1553592" y="423169"/>
                  <a:pt x="1580582" y="422506"/>
                  <a:pt x="1606858" y="417251"/>
                </a:cubicBezTo>
                <a:cubicBezTo>
                  <a:pt x="1625210" y="413581"/>
                  <a:pt x="1660124" y="399495"/>
                  <a:pt x="1660124" y="399495"/>
                </a:cubicBezTo>
                <a:cubicBezTo>
                  <a:pt x="1666043" y="393577"/>
                  <a:pt x="1672858" y="388436"/>
                  <a:pt x="1677880" y="381740"/>
                </a:cubicBezTo>
                <a:cubicBezTo>
                  <a:pt x="1690684" y="364669"/>
                  <a:pt x="1698301" y="343563"/>
                  <a:pt x="1713390" y="328474"/>
                </a:cubicBezTo>
                <a:lnTo>
                  <a:pt x="1731146" y="310719"/>
                </a:lnTo>
                <a:cubicBezTo>
                  <a:pt x="1734105" y="301841"/>
                  <a:pt x="1734177" y="291393"/>
                  <a:pt x="1740023" y="284086"/>
                </a:cubicBezTo>
                <a:cubicBezTo>
                  <a:pt x="1746688" y="275754"/>
                  <a:pt x="1758324" y="272995"/>
                  <a:pt x="1766656" y="266330"/>
                </a:cubicBezTo>
                <a:cubicBezTo>
                  <a:pt x="1773192" y="261101"/>
                  <a:pt x="1777716" y="253597"/>
                  <a:pt x="1784412" y="248575"/>
                </a:cubicBezTo>
                <a:cubicBezTo>
                  <a:pt x="1801484" y="235771"/>
                  <a:pt x="1819923" y="224901"/>
                  <a:pt x="1837678" y="213064"/>
                </a:cubicBezTo>
                <a:lnTo>
                  <a:pt x="1864311" y="195309"/>
                </a:lnTo>
                <a:cubicBezTo>
                  <a:pt x="1867270" y="186431"/>
                  <a:pt x="1868373" y="176700"/>
                  <a:pt x="1873188" y="168676"/>
                </a:cubicBezTo>
                <a:cubicBezTo>
                  <a:pt x="1877494" y="161499"/>
                  <a:pt x="1885715" y="157457"/>
                  <a:pt x="1890944" y="150921"/>
                </a:cubicBezTo>
                <a:cubicBezTo>
                  <a:pt x="1897609" y="142590"/>
                  <a:pt x="1903406" y="133552"/>
                  <a:pt x="1908699" y="124288"/>
                </a:cubicBezTo>
                <a:cubicBezTo>
                  <a:pt x="1926832" y="92555"/>
                  <a:pt x="1919224" y="91011"/>
                  <a:pt x="1944210" y="71022"/>
                </a:cubicBezTo>
                <a:cubicBezTo>
                  <a:pt x="1952542" y="64357"/>
                  <a:pt x="1961093" y="57599"/>
                  <a:pt x="1970843" y="53266"/>
                </a:cubicBezTo>
                <a:cubicBezTo>
                  <a:pt x="1987946" y="45665"/>
                  <a:pt x="2024109" y="35511"/>
                  <a:pt x="2024109" y="35511"/>
                </a:cubicBezTo>
                <a:cubicBezTo>
                  <a:pt x="2056660" y="38470"/>
                  <a:pt x="2090406" y="35166"/>
                  <a:pt x="2121763" y="44389"/>
                </a:cubicBezTo>
                <a:cubicBezTo>
                  <a:pt x="2136625" y="48760"/>
                  <a:pt x="2177736" y="78844"/>
                  <a:pt x="2192784" y="97655"/>
                </a:cubicBezTo>
                <a:cubicBezTo>
                  <a:pt x="2199449" y="105987"/>
                  <a:pt x="2202995" y="116743"/>
                  <a:pt x="2210540" y="124288"/>
                </a:cubicBezTo>
                <a:cubicBezTo>
                  <a:pt x="2218085" y="131832"/>
                  <a:pt x="2228295" y="136125"/>
                  <a:pt x="2237173" y="142043"/>
                </a:cubicBezTo>
                <a:cubicBezTo>
                  <a:pt x="2294879" y="228603"/>
                  <a:pt x="2204506" y="94108"/>
                  <a:pt x="2281561" y="204187"/>
                </a:cubicBezTo>
                <a:cubicBezTo>
                  <a:pt x="2281585" y="204222"/>
                  <a:pt x="2325938" y="270752"/>
                  <a:pt x="2334827" y="284086"/>
                </a:cubicBezTo>
                <a:cubicBezTo>
                  <a:pt x="2341791" y="294532"/>
                  <a:pt x="2353423" y="301074"/>
                  <a:pt x="2361460" y="310719"/>
                </a:cubicBezTo>
                <a:cubicBezTo>
                  <a:pt x="2368290" y="318916"/>
                  <a:pt x="2372550" y="329021"/>
                  <a:pt x="2379215" y="337352"/>
                </a:cubicBezTo>
                <a:cubicBezTo>
                  <a:pt x="2384444" y="343888"/>
                  <a:pt x="2391949" y="348411"/>
                  <a:pt x="2396971" y="355107"/>
                </a:cubicBezTo>
                <a:cubicBezTo>
                  <a:pt x="2405302" y="366215"/>
                  <a:pt x="2429873" y="412552"/>
                  <a:pt x="2450237" y="426128"/>
                </a:cubicBezTo>
                <a:cubicBezTo>
                  <a:pt x="2461248" y="433469"/>
                  <a:pt x="2473583" y="438671"/>
                  <a:pt x="2485747" y="443884"/>
                </a:cubicBezTo>
                <a:cubicBezTo>
                  <a:pt x="2494348" y="447570"/>
                  <a:pt x="2503503" y="449802"/>
                  <a:pt x="2512381" y="452761"/>
                </a:cubicBezTo>
                <a:cubicBezTo>
                  <a:pt x="2516098" y="451832"/>
                  <a:pt x="2567664" y="439906"/>
                  <a:pt x="2574524" y="435006"/>
                </a:cubicBezTo>
                <a:cubicBezTo>
                  <a:pt x="2588146" y="425276"/>
                  <a:pt x="2610035" y="399495"/>
                  <a:pt x="2610035" y="399495"/>
                </a:cubicBezTo>
                <a:cubicBezTo>
                  <a:pt x="2612994" y="387658"/>
                  <a:pt x="2613457" y="374898"/>
                  <a:pt x="2618913" y="363985"/>
                </a:cubicBezTo>
                <a:cubicBezTo>
                  <a:pt x="2622656" y="356499"/>
                  <a:pt x="2631439" y="352765"/>
                  <a:pt x="2636668" y="346229"/>
                </a:cubicBezTo>
                <a:cubicBezTo>
                  <a:pt x="2681453" y="290245"/>
                  <a:pt x="2629316" y="344702"/>
                  <a:pt x="2672179" y="301841"/>
                </a:cubicBezTo>
                <a:cubicBezTo>
                  <a:pt x="2697326" y="226395"/>
                  <a:pt x="2662254" y="318383"/>
                  <a:pt x="2698812" y="257453"/>
                </a:cubicBezTo>
                <a:cubicBezTo>
                  <a:pt x="2703627" y="249429"/>
                  <a:pt x="2704730" y="239698"/>
                  <a:pt x="2707689" y="230820"/>
                </a:cubicBezTo>
                <a:cubicBezTo>
                  <a:pt x="2715580" y="144017"/>
                  <a:pt x="2694270" y="147307"/>
                  <a:pt x="2743200" y="106532"/>
                </a:cubicBezTo>
                <a:cubicBezTo>
                  <a:pt x="2751397" y="99702"/>
                  <a:pt x="2760955" y="94695"/>
                  <a:pt x="2769833" y="88777"/>
                </a:cubicBezTo>
                <a:cubicBezTo>
                  <a:pt x="2775751" y="79899"/>
                  <a:pt x="2778540" y="67799"/>
                  <a:pt x="2787588" y="62144"/>
                </a:cubicBezTo>
                <a:cubicBezTo>
                  <a:pt x="2819212" y="42379"/>
                  <a:pt x="2878725" y="39655"/>
                  <a:pt x="2911876" y="35511"/>
                </a:cubicBezTo>
                <a:cubicBezTo>
                  <a:pt x="2973083" y="15109"/>
                  <a:pt x="2951908" y="30990"/>
                  <a:pt x="2982897" y="0"/>
                </a:cubicBezTo>
                <a:cubicBezTo>
                  <a:pt x="3018408" y="2959"/>
                  <a:pt x="3054108" y="4168"/>
                  <a:pt x="3089429" y="8878"/>
                </a:cubicBezTo>
                <a:cubicBezTo>
                  <a:pt x="3098705" y="10115"/>
                  <a:pt x="3108276" y="12565"/>
                  <a:pt x="3116062" y="17756"/>
                </a:cubicBezTo>
                <a:cubicBezTo>
                  <a:pt x="3182558" y="62087"/>
                  <a:pt x="3106004" y="32160"/>
                  <a:pt x="3169328" y="53266"/>
                </a:cubicBezTo>
                <a:lnTo>
                  <a:pt x="3222594" y="88777"/>
                </a:lnTo>
                <a:cubicBezTo>
                  <a:pt x="3231472" y="94695"/>
                  <a:pt x="3241683" y="98987"/>
                  <a:pt x="3249227" y="106532"/>
                </a:cubicBezTo>
                <a:cubicBezTo>
                  <a:pt x="3273599" y="130905"/>
                  <a:pt x="3259041" y="121641"/>
                  <a:pt x="3293615" y="133165"/>
                </a:cubicBezTo>
                <a:cubicBezTo>
                  <a:pt x="3330087" y="169637"/>
                  <a:pt x="3303884" y="147178"/>
                  <a:pt x="3382392" y="186431"/>
                </a:cubicBezTo>
                <a:cubicBezTo>
                  <a:pt x="3390762" y="190616"/>
                  <a:pt x="3400655" y="191124"/>
                  <a:pt x="3409025" y="195309"/>
                </a:cubicBezTo>
                <a:cubicBezTo>
                  <a:pt x="3470332" y="225963"/>
                  <a:pt x="3397264" y="203465"/>
                  <a:pt x="3471169" y="221942"/>
                </a:cubicBezTo>
                <a:cubicBezTo>
                  <a:pt x="3513375" y="250079"/>
                  <a:pt x="3487680" y="236323"/>
                  <a:pt x="3551068" y="257453"/>
                </a:cubicBezTo>
                <a:cubicBezTo>
                  <a:pt x="3566186" y="262492"/>
                  <a:pt x="3586194" y="262241"/>
                  <a:pt x="3595456" y="275208"/>
                </a:cubicBezTo>
                <a:cubicBezTo>
                  <a:pt x="3604056" y="287248"/>
                  <a:pt x="3595456" y="304800"/>
                  <a:pt x="3595456" y="31959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28596" y="5143512"/>
            <a:ext cx="157163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8596" y="5000636"/>
            <a:ext cx="157163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00364" y="3714752"/>
            <a:ext cx="242889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000364" y="3571876"/>
            <a:ext cx="242889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286644" y="4714884"/>
            <a:ext cx="11430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215206" y="4572008"/>
            <a:ext cx="121444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85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с прилагательными. </a:t>
            </a:r>
            <a:r>
              <a:rPr lang="ru-RU" u="sng" dirty="0" smtClean="0"/>
              <a:t>Алгоритм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1. Определите, может ли употребляться прилагательное без не?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1556792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20072" y="1556792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43708" y="189931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Да, может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195947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Нет, не может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endCxn id="14" idx="1"/>
          </p:cNvCxnSpPr>
          <p:nvPr/>
        </p:nvCxnSpPr>
        <p:spPr>
          <a:xfrm>
            <a:off x="6948264" y="2144136"/>
            <a:ext cx="480379" cy="54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28643" y="1736812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пиши слитно (н</a:t>
            </a:r>
            <a:r>
              <a:rPr lang="ru-RU" u="sng" dirty="0" smtClean="0"/>
              <a:t>ен</a:t>
            </a:r>
            <a:r>
              <a:rPr lang="ru-RU" dirty="0" smtClean="0"/>
              <a:t>авистный)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555776" y="2233245"/>
            <a:ext cx="0" cy="426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23751" y="2497815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2. Установите, есть ли противопоставление (союзом</a:t>
            </a:r>
            <a:r>
              <a:rPr lang="ru-RU" sz="2000" b="1" dirty="0" smtClean="0"/>
              <a:t> а</a:t>
            </a:r>
            <a:r>
              <a:rPr lang="ru-RU" dirty="0" smtClean="0"/>
              <a:t>)?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267744" y="2897925"/>
            <a:ext cx="648072" cy="387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228184" y="2897925"/>
            <a:ext cx="720080" cy="387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0231" y="3302985"/>
            <a:ext cx="52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943708" y="332098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25" idx="3"/>
          </p:cNvCxnSpPr>
          <p:nvPr/>
        </p:nvCxnSpPr>
        <p:spPr>
          <a:xfrm>
            <a:off x="7188452" y="3487651"/>
            <a:ext cx="3358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33742" y="2887486"/>
            <a:ext cx="1607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пиши раздельно (не веселый, </a:t>
            </a:r>
            <a:r>
              <a:rPr lang="ru-RU" u="dbl" dirty="0" smtClean="0"/>
              <a:t>а</a:t>
            </a:r>
            <a:endParaRPr lang="ru-RU" dirty="0"/>
          </a:p>
          <a:p>
            <a:r>
              <a:rPr lang="ru-RU" dirty="0" smtClean="0"/>
              <a:t> грустный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8653693" y="3811687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6" idx="2"/>
          </p:cNvCxnSpPr>
          <p:nvPr/>
        </p:nvCxnSpPr>
        <p:spPr>
          <a:xfrm>
            <a:off x="2231740" y="3690318"/>
            <a:ext cx="0" cy="24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0" y="4007471"/>
            <a:ext cx="928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Определите, есть ли при прилагательном «слова-магниты» (отнюдь, ничуть, и слова с ни-)</a:t>
            </a:r>
            <a:endParaRPr lang="ru-RU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2267744" y="4374396"/>
            <a:ext cx="0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623" y="524459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Образует ли прилагательное синоним без не, или близкое по значению выражение?</a:t>
            </a:r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2303748" y="5535425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921037" y="5543428"/>
            <a:ext cx="292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858703" y="4320461"/>
            <a:ext cx="211378" cy="211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07225" y="45335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921824" y="4797152"/>
            <a:ext cx="61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2256255" y="5035072"/>
            <a:ext cx="11489" cy="211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444208" y="4742808"/>
            <a:ext cx="252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781857" y="4360354"/>
            <a:ext cx="2087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пиши раздельно (отнюдь не</a:t>
            </a:r>
            <a:r>
              <a:rPr lang="ru-RU" u="sng" dirty="0" smtClean="0"/>
              <a:t> </a:t>
            </a:r>
            <a:r>
              <a:rPr lang="ru-RU" dirty="0" smtClean="0"/>
              <a:t>строгий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1952083" y="5823171"/>
            <a:ext cx="61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113489" y="57740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2473731" y="602810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801534" y="5823171"/>
            <a:ext cx="2778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Пиши раздельно (не</a:t>
            </a:r>
            <a:r>
              <a:rPr lang="ru-RU" u="sng" dirty="0" smtClean="0"/>
              <a:t> </a:t>
            </a:r>
            <a:r>
              <a:rPr lang="ru-RU" dirty="0" smtClean="0"/>
              <a:t>панельный дом)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6495966" y="5755002"/>
            <a:ext cx="2778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Пиши слитно (н</a:t>
            </a:r>
            <a:r>
              <a:rPr lang="ru-RU" u="sng" dirty="0" smtClean="0"/>
              <a:t>ел</a:t>
            </a:r>
            <a:r>
              <a:rPr lang="ru-RU" dirty="0" smtClean="0"/>
              <a:t>егкая задача - трудная)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16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Раскрой скобки и графически покажи условие выбора слитного или раздельного написания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(Не)уклюжий мальчик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(Не)дорогая, а дешевая вещь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(Не)</a:t>
            </a:r>
            <a:r>
              <a:rPr lang="ru-RU" sz="2800" dirty="0" err="1" smtClean="0"/>
              <a:t>настная</a:t>
            </a:r>
            <a:r>
              <a:rPr lang="ru-RU" sz="2800" dirty="0" smtClean="0"/>
              <a:t> погода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(Не)глупая девочка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(Не)</a:t>
            </a:r>
            <a:r>
              <a:rPr lang="ru-RU" sz="2800" dirty="0" err="1" smtClean="0"/>
              <a:t>вежественный</a:t>
            </a:r>
            <a:r>
              <a:rPr lang="ru-RU" sz="2800" dirty="0" smtClean="0"/>
              <a:t> характер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Отнюдь (не)грязные ботинки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(Не)внимательная личность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Очень (не)веселый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(Не)дорогая, а красивая вещь</a:t>
            </a:r>
            <a:endParaRPr lang="ru-RU" sz="2800" dirty="0"/>
          </a:p>
        </p:txBody>
      </p:sp>
      <p:pic>
        <p:nvPicPr>
          <p:cNvPr id="4" name="Picture 2" descr="http://im3-tub-ru.yandex.net/i?id=506063086-6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84735"/>
            <a:ext cx="2088232" cy="254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28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Проверь себя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</a:t>
            </a:r>
            <a:r>
              <a:rPr lang="ru-RU" sz="2800" u="sng" dirty="0" smtClean="0"/>
              <a:t>еу</a:t>
            </a:r>
            <a:r>
              <a:rPr lang="ru-RU" sz="2800" dirty="0" smtClean="0"/>
              <a:t>клюжий мальчик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</a:t>
            </a:r>
            <a:r>
              <a:rPr lang="ru-RU" sz="2800" u="sng" dirty="0" smtClean="0"/>
              <a:t> </a:t>
            </a:r>
            <a:r>
              <a:rPr lang="ru-RU" sz="2800" dirty="0" smtClean="0"/>
              <a:t>дорогая, а дешевая вещь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</a:t>
            </a:r>
            <a:r>
              <a:rPr lang="ru-RU" sz="2800" u="sng" dirty="0" smtClean="0"/>
              <a:t>ен</a:t>
            </a:r>
            <a:r>
              <a:rPr lang="ru-RU" sz="2800" dirty="0" smtClean="0"/>
              <a:t>астная погода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</a:t>
            </a:r>
            <a:r>
              <a:rPr lang="ru-RU" sz="2800" u="sng" dirty="0" smtClean="0"/>
              <a:t>ег</a:t>
            </a:r>
            <a:r>
              <a:rPr lang="ru-RU" sz="2800" dirty="0" smtClean="0"/>
              <a:t>лупая девочка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</a:t>
            </a:r>
            <a:r>
              <a:rPr lang="ru-RU" sz="2800" u="sng" dirty="0" smtClean="0"/>
              <a:t>ев</a:t>
            </a:r>
            <a:r>
              <a:rPr lang="ru-RU" sz="2800" dirty="0" smtClean="0"/>
              <a:t>ежественный характер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Отнюдь не</a:t>
            </a:r>
            <a:r>
              <a:rPr lang="ru-RU" sz="2800" u="sng" dirty="0" smtClean="0"/>
              <a:t> </a:t>
            </a:r>
            <a:r>
              <a:rPr lang="ru-RU" sz="2800" dirty="0" smtClean="0"/>
              <a:t>грязные ботинки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</a:t>
            </a:r>
            <a:r>
              <a:rPr lang="ru-RU" sz="2800" u="sng" dirty="0" smtClean="0"/>
              <a:t>ев</a:t>
            </a:r>
            <a:r>
              <a:rPr lang="ru-RU" sz="2800" dirty="0" smtClean="0"/>
              <a:t>нимательная личность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Очень невеселый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Недорогая, а красивая вещь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  <p:pic>
        <p:nvPicPr>
          <p:cNvPr id="4" name="Picture 2" descr="http://im3-tub-ru.yandex.net/i?id=506063086-6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84735"/>
            <a:ext cx="2088232" cy="254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8100392" y="6273316"/>
            <a:ext cx="57606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8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Неупотребление буквы ь на конце кратких прилагательных после шипящих 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видишь, ты шипящий</a:t>
            </a:r>
          </a:p>
          <a:p>
            <a:pPr marL="0" indent="0">
              <a:buNone/>
            </a:pPr>
            <a:r>
              <a:rPr lang="ru-RU" dirty="0" smtClean="0"/>
              <a:t>В краткой форме прилагательных</a:t>
            </a:r>
          </a:p>
          <a:p>
            <a:pPr marL="0" indent="0">
              <a:buNone/>
            </a:pPr>
            <a:r>
              <a:rPr lang="ru-RU" dirty="0" smtClean="0"/>
              <a:t>Не пиши там Мягкий </a:t>
            </a:r>
            <a:r>
              <a:rPr lang="ru-RU" dirty="0"/>
              <a:t>з</a:t>
            </a:r>
            <a:r>
              <a:rPr lang="ru-RU" dirty="0" smtClean="0"/>
              <a:t>нак</a:t>
            </a:r>
          </a:p>
          <a:p>
            <a:pPr marL="0" indent="0">
              <a:buNone/>
            </a:pPr>
            <a:r>
              <a:rPr lang="ru-RU" dirty="0" smtClean="0"/>
              <a:t>Ошибешься </a:t>
            </a:r>
            <a:r>
              <a:rPr lang="ru-RU" dirty="0" smtClean="0"/>
              <a:t>же!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2492896"/>
            <a:ext cx="17281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Маленькая практика!</a:t>
            </a:r>
            <a:endParaRPr lang="ru-RU" dirty="0"/>
          </a:p>
        </p:txBody>
      </p:sp>
      <p:pic>
        <p:nvPicPr>
          <p:cNvPr id="12290" name="Picture 2" descr="http://im4-tub-ru.yandex.net/i?id=362483773-56-72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65104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660232" y="4077072"/>
            <a:ext cx="2304256" cy="23042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660232" y="4077072"/>
            <a:ext cx="2088232" cy="20882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5572140"/>
            <a:ext cx="76438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? </a:t>
            </a:r>
            <a:r>
              <a:rPr lang="ru-RU" sz="2800" dirty="0" smtClean="0">
                <a:solidFill>
                  <a:srgbClr val="FF0000"/>
                </a:solidFill>
              </a:rPr>
              <a:t>А где еще пишется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ru-RU" sz="2800" dirty="0" smtClean="0">
                <a:solidFill>
                  <a:srgbClr val="FF0000"/>
                </a:solidFill>
              </a:rPr>
              <a:t>не пишется мягкий знак?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17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Суффиксы </a:t>
            </a:r>
            <a:r>
              <a:rPr lang="ru-RU" dirty="0" err="1" smtClean="0"/>
              <a:t>н</a:t>
            </a:r>
            <a:r>
              <a:rPr lang="ru-RU" dirty="0" smtClean="0"/>
              <a:t> и </a:t>
            </a:r>
            <a:r>
              <a:rPr lang="ru-RU" dirty="0" err="1" smtClean="0"/>
              <a:t>нн</a:t>
            </a:r>
            <a:r>
              <a:rPr lang="ru-RU" dirty="0" smtClean="0"/>
              <a:t> в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Ты, мой ученик,</a:t>
            </a:r>
          </a:p>
          <a:p>
            <a:pPr>
              <a:buNone/>
            </a:pPr>
            <a:r>
              <a:rPr lang="ru-RU" dirty="0" smtClean="0"/>
              <a:t>Правило запомни:</a:t>
            </a:r>
          </a:p>
          <a:p>
            <a:pPr>
              <a:buNone/>
            </a:pPr>
            <a:r>
              <a:rPr lang="ru-RU" dirty="0" smtClean="0"/>
              <a:t>Где же -н-,</a:t>
            </a:r>
          </a:p>
          <a:p>
            <a:pPr>
              <a:buNone/>
            </a:pPr>
            <a:r>
              <a:rPr lang="ru-RU" dirty="0" smtClean="0"/>
              <a:t>А где –</a:t>
            </a:r>
            <a:r>
              <a:rPr lang="ru-RU" dirty="0" err="1" smtClean="0"/>
              <a:t>нн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Пишутся в словах!</a:t>
            </a: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2857488" y="428604"/>
            <a:ext cx="357190" cy="287944"/>
          </a:xfrm>
          <a:custGeom>
            <a:avLst/>
            <a:gdLst>
              <a:gd name="connsiteX0" fmla="*/ 0 w 415636"/>
              <a:gd name="connsiteY0" fmla="*/ 287944 h 287944"/>
              <a:gd name="connsiteX1" fmla="*/ 55418 w 415636"/>
              <a:gd name="connsiteY1" fmla="*/ 204817 h 287944"/>
              <a:gd name="connsiteX2" fmla="*/ 73890 w 415636"/>
              <a:gd name="connsiteY2" fmla="*/ 177108 h 287944"/>
              <a:gd name="connsiteX3" fmla="*/ 129309 w 415636"/>
              <a:gd name="connsiteY3" fmla="*/ 158635 h 287944"/>
              <a:gd name="connsiteX4" fmla="*/ 157018 w 415636"/>
              <a:gd name="connsiteY4" fmla="*/ 130926 h 287944"/>
              <a:gd name="connsiteX5" fmla="*/ 184727 w 415636"/>
              <a:gd name="connsiteY5" fmla="*/ 112453 h 287944"/>
              <a:gd name="connsiteX6" fmla="*/ 221672 w 415636"/>
              <a:gd name="connsiteY6" fmla="*/ 57035 h 287944"/>
              <a:gd name="connsiteX7" fmla="*/ 230909 w 415636"/>
              <a:gd name="connsiteY7" fmla="*/ 29326 h 287944"/>
              <a:gd name="connsiteX8" fmla="*/ 258618 w 415636"/>
              <a:gd name="connsiteY8" fmla="*/ 1617 h 287944"/>
              <a:gd name="connsiteX9" fmla="*/ 295563 w 415636"/>
              <a:gd name="connsiteY9" fmla="*/ 75508 h 287944"/>
              <a:gd name="connsiteX10" fmla="*/ 314036 w 415636"/>
              <a:gd name="connsiteY10" fmla="*/ 103217 h 287944"/>
              <a:gd name="connsiteX11" fmla="*/ 332509 w 415636"/>
              <a:gd name="connsiteY11" fmla="*/ 140162 h 287944"/>
              <a:gd name="connsiteX12" fmla="*/ 369454 w 415636"/>
              <a:gd name="connsiteY12" fmla="*/ 195581 h 287944"/>
              <a:gd name="connsiteX13" fmla="*/ 406400 w 415636"/>
              <a:gd name="connsiteY13" fmla="*/ 250999 h 287944"/>
              <a:gd name="connsiteX14" fmla="*/ 415636 w 415636"/>
              <a:gd name="connsiteY14" fmla="*/ 278708 h 28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5636" h="287944">
                <a:moveTo>
                  <a:pt x="0" y="287944"/>
                </a:moveTo>
                <a:lnTo>
                  <a:pt x="55418" y="204817"/>
                </a:lnTo>
                <a:cubicBezTo>
                  <a:pt x="61575" y="195581"/>
                  <a:pt x="63359" y="180618"/>
                  <a:pt x="73890" y="177108"/>
                </a:cubicBezTo>
                <a:lnTo>
                  <a:pt x="129309" y="158635"/>
                </a:lnTo>
                <a:cubicBezTo>
                  <a:pt x="138545" y="149399"/>
                  <a:pt x="146983" y="139288"/>
                  <a:pt x="157018" y="130926"/>
                </a:cubicBezTo>
                <a:cubicBezTo>
                  <a:pt x="165546" y="123819"/>
                  <a:pt x="177417" y="120807"/>
                  <a:pt x="184727" y="112453"/>
                </a:cubicBezTo>
                <a:cubicBezTo>
                  <a:pt x="199347" y="95745"/>
                  <a:pt x="214651" y="78097"/>
                  <a:pt x="221672" y="57035"/>
                </a:cubicBezTo>
                <a:cubicBezTo>
                  <a:pt x="224751" y="47799"/>
                  <a:pt x="225508" y="37427"/>
                  <a:pt x="230909" y="29326"/>
                </a:cubicBezTo>
                <a:cubicBezTo>
                  <a:pt x="238155" y="18458"/>
                  <a:pt x="249382" y="10853"/>
                  <a:pt x="258618" y="1617"/>
                </a:cubicBezTo>
                <a:cubicBezTo>
                  <a:pt x="311171" y="54170"/>
                  <a:pt x="267247" y="0"/>
                  <a:pt x="295563" y="75508"/>
                </a:cubicBezTo>
                <a:cubicBezTo>
                  <a:pt x="299461" y="85902"/>
                  <a:pt x="308528" y="93579"/>
                  <a:pt x="314036" y="103217"/>
                </a:cubicBezTo>
                <a:cubicBezTo>
                  <a:pt x="320867" y="115171"/>
                  <a:pt x="325425" y="128355"/>
                  <a:pt x="332509" y="140162"/>
                </a:cubicBezTo>
                <a:cubicBezTo>
                  <a:pt x="343932" y="159200"/>
                  <a:pt x="369454" y="195581"/>
                  <a:pt x="369454" y="195581"/>
                </a:cubicBezTo>
                <a:cubicBezTo>
                  <a:pt x="391415" y="261466"/>
                  <a:pt x="360275" y="181813"/>
                  <a:pt x="406400" y="250999"/>
                </a:cubicBezTo>
                <a:cubicBezTo>
                  <a:pt x="411801" y="259100"/>
                  <a:pt x="415636" y="278708"/>
                  <a:pt x="415636" y="27870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714744" y="357166"/>
            <a:ext cx="571504" cy="287944"/>
          </a:xfrm>
          <a:custGeom>
            <a:avLst/>
            <a:gdLst>
              <a:gd name="connsiteX0" fmla="*/ 0 w 415636"/>
              <a:gd name="connsiteY0" fmla="*/ 287944 h 287944"/>
              <a:gd name="connsiteX1" fmla="*/ 55418 w 415636"/>
              <a:gd name="connsiteY1" fmla="*/ 204817 h 287944"/>
              <a:gd name="connsiteX2" fmla="*/ 73890 w 415636"/>
              <a:gd name="connsiteY2" fmla="*/ 177108 h 287944"/>
              <a:gd name="connsiteX3" fmla="*/ 129309 w 415636"/>
              <a:gd name="connsiteY3" fmla="*/ 158635 h 287944"/>
              <a:gd name="connsiteX4" fmla="*/ 157018 w 415636"/>
              <a:gd name="connsiteY4" fmla="*/ 130926 h 287944"/>
              <a:gd name="connsiteX5" fmla="*/ 184727 w 415636"/>
              <a:gd name="connsiteY5" fmla="*/ 112453 h 287944"/>
              <a:gd name="connsiteX6" fmla="*/ 221672 w 415636"/>
              <a:gd name="connsiteY6" fmla="*/ 57035 h 287944"/>
              <a:gd name="connsiteX7" fmla="*/ 230909 w 415636"/>
              <a:gd name="connsiteY7" fmla="*/ 29326 h 287944"/>
              <a:gd name="connsiteX8" fmla="*/ 258618 w 415636"/>
              <a:gd name="connsiteY8" fmla="*/ 1617 h 287944"/>
              <a:gd name="connsiteX9" fmla="*/ 295563 w 415636"/>
              <a:gd name="connsiteY9" fmla="*/ 75508 h 287944"/>
              <a:gd name="connsiteX10" fmla="*/ 314036 w 415636"/>
              <a:gd name="connsiteY10" fmla="*/ 103217 h 287944"/>
              <a:gd name="connsiteX11" fmla="*/ 332509 w 415636"/>
              <a:gd name="connsiteY11" fmla="*/ 140162 h 287944"/>
              <a:gd name="connsiteX12" fmla="*/ 369454 w 415636"/>
              <a:gd name="connsiteY12" fmla="*/ 195581 h 287944"/>
              <a:gd name="connsiteX13" fmla="*/ 406400 w 415636"/>
              <a:gd name="connsiteY13" fmla="*/ 250999 h 287944"/>
              <a:gd name="connsiteX14" fmla="*/ 415636 w 415636"/>
              <a:gd name="connsiteY14" fmla="*/ 278708 h 28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5636" h="287944">
                <a:moveTo>
                  <a:pt x="0" y="287944"/>
                </a:moveTo>
                <a:lnTo>
                  <a:pt x="55418" y="204817"/>
                </a:lnTo>
                <a:cubicBezTo>
                  <a:pt x="61575" y="195581"/>
                  <a:pt x="63359" y="180618"/>
                  <a:pt x="73890" y="177108"/>
                </a:cubicBezTo>
                <a:lnTo>
                  <a:pt x="129309" y="158635"/>
                </a:lnTo>
                <a:cubicBezTo>
                  <a:pt x="138545" y="149399"/>
                  <a:pt x="146983" y="139288"/>
                  <a:pt x="157018" y="130926"/>
                </a:cubicBezTo>
                <a:cubicBezTo>
                  <a:pt x="165546" y="123819"/>
                  <a:pt x="177417" y="120807"/>
                  <a:pt x="184727" y="112453"/>
                </a:cubicBezTo>
                <a:cubicBezTo>
                  <a:pt x="199347" y="95745"/>
                  <a:pt x="214651" y="78097"/>
                  <a:pt x="221672" y="57035"/>
                </a:cubicBezTo>
                <a:cubicBezTo>
                  <a:pt x="224751" y="47799"/>
                  <a:pt x="225508" y="37427"/>
                  <a:pt x="230909" y="29326"/>
                </a:cubicBezTo>
                <a:cubicBezTo>
                  <a:pt x="238155" y="18458"/>
                  <a:pt x="249382" y="10853"/>
                  <a:pt x="258618" y="1617"/>
                </a:cubicBezTo>
                <a:cubicBezTo>
                  <a:pt x="311171" y="54170"/>
                  <a:pt x="267247" y="0"/>
                  <a:pt x="295563" y="75508"/>
                </a:cubicBezTo>
                <a:cubicBezTo>
                  <a:pt x="299461" y="85902"/>
                  <a:pt x="308528" y="93579"/>
                  <a:pt x="314036" y="103217"/>
                </a:cubicBezTo>
                <a:cubicBezTo>
                  <a:pt x="320867" y="115171"/>
                  <a:pt x="325425" y="128355"/>
                  <a:pt x="332509" y="140162"/>
                </a:cubicBezTo>
                <a:cubicBezTo>
                  <a:pt x="343932" y="159200"/>
                  <a:pt x="369454" y="195581"/>
                  <a:pt x="369454" y="195581"/>
                </a:cubicBezTo>
                <a:cubicBezTo>
                  <a:pt x="391415" y="261466"/>
                  <a:pt x="360275" y="181813"/>
                  <a:pt x="406400" y="250999"/>
                </a:cubicBezTo>
                <a:cubicBezTo>
                  <a:pt x="411801" y="259100"/>
                  <a:pt x="415636" y="278708"/>
                  <a:pt x="415636" y="27870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4857752" y="2000240"/>
            <a:ext cx="3571900" cy="107157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ПРАВИЛО</a:t>
            </a:r>
            <a:endParaRPr lang="ru-RU" dirty="0"/>
          </a:p>
        </p:txBody>
      </p:sp>
      <p:pic>
        <p:nvPicPr>
          <p:cNvPr id="3074" name="Picture 2" descr="http://im2-tub-ru.yandex.net/i?id=511855547-37-72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16322"/>
            <a:ext cx="5544616" cy="243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 </a:t>
            </a:r>
            <a:r>
              <a:rPr lang="ru-RU" smtClean="0"/>
              <a:t>мягкий </a:t>
            </a:r>
            <a:r>
              <a:rPr lang="ru-RU" smtClean="0"/>
              <a:t>знак!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Неуклюж_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Хорош_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Пригож_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Колюч_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Могуч_</a:t>
            </a:r>
            <a:endParaRPr lang="ru-RU" dirty="0" smtClean="0"/>
          </a:p>
          <a:p>
            <a:pPr marL="0" indent="0">
              <a:buNone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5148064" y="4797152"/>
            <a:ext cx="24482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Проверь себя!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432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Неуклюж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Хорош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Пригож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Колюч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Могуч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60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im0-tub-ru.yandex.net/i?id=363524795-6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522920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когда писать суффикс </a:t>
            </a:r>
            <a:r>
              <a:rPr lang="ru-RU" dirty="0" err="1" smtClean="0"/>
              <a:t>н</a:t>
            </a:r>
            <a:r>
              <a:rPr lang="ru-RU" dirty="0" smtClean="0"/>
              <a:t> и исключения!!!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Запомни, дружок, </a:t>
            </a:r>
          </a:p>
          <a:p>
            <a:pPr>
              <a:buNone/>
            </a:pPr>
            <a:r>
              <a:rPr lang="ru-RU" dirty="0" smtClean="0"/>
              <a:t>Когда писать одну Н:</a:t>
            </a:r>
          </a:p>
          <a:p>
            <a:pPr>
              <a:buNone/>
            </a:pPr>
            <a:r>
              <a:rPr lang="ru-RU" dirty="0" smtClean="0"/>
              <a:t>В суффиксе </a:t>
            </a:r>
            <a:r>
              <a:rPr lang="ru-RU" dirty="0" err="1" smtClean="0"/>
              <a:t>аН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В суффиксе </a:t>
            </a:r>
            <a:r>
              <a:rPr lang="ru-RU" dirty="0" err="1" smtClean="0"/>
              <a:t>яН</a:t>
            </a:r>
            <a:r>
              <a:rPr lang="ru-RU" dirty="0" smtClean="0"/>
              <a:t>, и, конечно же, </a:t>
            </a:r>
            <a:r>
              <a:rPr lang="ru-RU" dirty="0" err="1" smtClean="0"/>
              <a:t>иН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Но, дружок, понимаешь, исключения здесь есть,</a:t>
            </a:r>
          </a:p>
          <a:p>
            <a:pPr>
              <a:buNone/>
            </a:pPr>
            <a:r>
              <a:rPr lang="ru-RU" dirty="0" err="1" smtClean="0"/>
              <a:t>ОловяННый</a:t>
            </a:r>
            <a:r>
              <a:rPr lang="ru-RU" dirty="0" smtClean="0"/>
              <a:t> солдатик, </a:t>
            </a:r>
            <a:r>
              <a:rPr lang="ru-RU" dirty="0" err="1" smtClean="0"/>
              <a:t>деревяННый</a:t>
            </a:r>
            <a:r>
              <a:rPr lang="ru-RU" dirty="0" smtClean="0"/>
              <a:t> замочек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err="1" smtClean="0"/>
              <a:t>стекляННый</a:t>
            </a:r>
            <a:r>
              <a:rPr lang="ru-RU" dirty="0" smtClean="0"/>
              <a:t> стаканчик!!!</a:t>
            </a:r>
          </a:p>
        </p:txBody>
      </p:sp>
      <p:pic>
        <p:nvPicPr>
          <p:cNvPr id="4098" name="Picture 2" descr="http://im1-tub-ru.yandex.net/i?id=218950789-08-72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256540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4283968" y="1340768"/>
            <a:ext cx="2232248" cy="1296144"/>
          </a:xfrm>
          <a:prstGeom prst="cloudCallout">
            <a:avLst>
              <a:gd name="adj1" fmla="val 110735"/>
              <a:gd name="adj2" fmla="val 46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Покажите, где мне нужно жить?</a:t>
            </a:r>
            <a:endParaRPr lang="ru-RU" dirty="0"/>
          </a:p>
        </p:txBody>
      </p:sp>
      <p:pic>
        <p:nvPicPr>
          <p:cNvPr id="4100" name="Picture 4" descr="http://im4-tub-ru.yandex.net/i?id=46760469-24-72&amp;n=2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65" r="17242"/>
          <a:stretch/>
        </p:blipFill>
        <p:spPr bwMode="auto">
          <a:xfrm>
            <a:off x="5004048" y="5013176"/>
            <a:ext cx="129147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7-tub-ru.yandex.net/i?id=117874296-57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61806"/>
            <a:ext cx="141135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Когда писать НН в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 теперь НН, мой дружок, поучи!</a:t>
            </a:r>
          </a:p>
          <a:p>
            <a:pPr>
              <a:buNone/>
            </a:pPr>
            <a:r>
              <a:rPr lang="ru-RU" dirty="0" smtClean="0"/>
              <a:t>И пятерку скорее ты получи!!!</a:t>
            </a:r>
          </a:p>
          <a:p>
            <a:pPr>
              <a:buNone/>
            </a:pPr>
            <a:r>
              <a:rPr lang="ru-RU" dirty="0" smtClean="0"/>
              <a:t>Пишем две Н в суффиксе </a:t>
            </a:r>
            <a:r>
              <a:rPr lang="ru-RU" dirty="0" err="1" smtClean="0"/>
              <a:t>еНН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err="1" smtClean="0"/>
              <a:t>оНН</a:t>
            </a:r>
            <a:r>
              <a:rPr lang="ru-RU" dirty="0" smtClean="0"/>
              <a:t> – суффикс такой же, </a:t>
            </a:r>
          </a:p>
          <a:p>
            <a:pPr>
              <a:buNone/>
            </a:pPr>
            <a:r>
              <a:rPr lang="ru-RU" dirty="0" smtClean="0"/>
              <a:t>В нем пишем мы тоже две Н!</a:t>
            </a:r>
          </a:p>
          <a:p>
            <a:pPr>
              <a:buNone/>
            </a:pPr>
            <a:r>
              <a:rPr lang="ru-RU" dirty="0" smtClean="0"/>
              <a:t>Исключенья, дружок, здесь тоже существуют:</a:t>
            </a:r>
          </a:p>
          <a:p>
            <a:pPr>
              <a:buNone/>
            </a:pPr>
            <a:r>
              <a:rPr lang="ru-RU" dirty="0" err="1" smtClean="0"/>
              <a:t>ВетреНый</a:t>
            </a:r>
            <a:r>
              <a:rPr lang="ru-RU" dirty="0" smtClean="0"/>
              <a:t> </a:t>
            </a:r>
            <a:r>
              <a:rPr lang="ru-RU" dirty="0" smtClean="0"/>
              <a:t>денек</a:t>
            </a:r>
            <a:r>
              <a:rPr lang="ru-RU" dirty="0" smtClean="0"/>
              <a:t>, </a:t>
            </a:r>
            <a:r>
              <a:rPr lang="ru-RU" dirty="0" smtClean="0"/>
              <a:t>но погода </a:t>
            </a:r>
            <a:r>
              <a:rPr lang="ru-RU" dirty="0" err="1" smtClean="0"/>
              <a:t>безветреННая</a:t>
            </a:r>
            <a:r>
              <a:rPr lang="ru-RU" dirty="0" smtClean="0"/>
              <a:t>!</a:t>
            </a:r>
          </a:p>
        </p:txBody>
      </p:sp>
      <p:pic>
        <p:nvPicPr>
          <p:cNvPr id="6" name="Picture 2" descr="http://im3-tub-ru.yandex.net/i?id=121804028-41-72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0858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3-tub-ru.yandex.net/i?id=121804028-41-72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9339" y="1773650"/>
            <a:ext cx="10858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7668344" y="3057550"/>
            <a:ext cx="1475656" cy="1091530"/>
          </a:xfrm>
          <a:prstGeom prst="cloudCallout">
            <a:avLst>
              <a:gd name="adj1" fmla="val -54380"/>
              <a:gd name="adj2" fmla="val -69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нам где жить?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75856" y="2492896"/>
            <a:ext cx="208196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Образованы без помощи суффиксов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>
            <a:stCxn id="4" idx="7"/>
          </p:cNvCxnSpPr>
          <p:nvPr/>
        </p:nvCxnSpPr>
        <p:spPr>
          <a:xfrm rot="5400000" flipH="1" flipV="1">
            <a:off x="4999409" y="1610307"/>
            <a:ext cx="1210280" cy="1103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0"/>
          </p:cNvCxnSpPr>
          <p:nvPr/>
        </p:nvCxnSpPr>
        <p:spPr>
          <a:xfrm rot="16200000" flipV="1">
            <a:off x="3616327" y="1792386"/>
            <a:ext cx="1368152" cy="32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6"/>
          </p:cNvCxnSpPr>
          <p:nvPr/>
        </p:nvCxnSpPr>
        <p:spPr>
          <a:xfrm>
            <a:off x="5357818" y="3429000"/>
            <a:ext cx="18784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5"/>
          </p:cNvCxnSpPr>
          <p:nvPr/>
        </p:nvCxnSpPr>
        <p:spPr>
          <a:xfrm rot="16200000" flipH="1">
            <a:off x="5031793" y="4112055"/>
            <a:ext cx="1066266" cy="1024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4"/>
          </p:cNvCxnSpPr>
          <p:nvPr/>
        </p:nvCxnSpPr>
        <p:spPr>
          <a:xfrm rot="5400000">
            <a:off x="3580323" y="5068750"/>
            <a:ext cx="1440161" cy="32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3"/>
          </p:cNvCxnSpPr>
          <p:nvPr/>
        </p:nvCxnSpPr>
        <p:spPr>
          <a:xfrm rot="5400000">
            <a:off x="2564211" y="4082495"/>
            <a:ext cx="1008111" cy="1024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2"/>
          </p:cNvCxnSpPr>
          <p:nvPr/>
        </p:nvCxnSpPr>
        <p:spPr>
          <a:xfrm rot="10800000">
            <a:off x="1979712" y="3429000"/>
            <a:ext cx="12961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1"/>
          </p:cNvCxnSpPr>
          <p:nvPr/>
        </p:nvCxnSpPr>
        <p:spPr>
          <a:xfrm rot="16200000" flipV="1">
            <a:off x="2509675" y="1695996"/>
            <a:ext cx="1066264" cy="1075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300192" y="1196752"/>
            <a:ext cx="2016224" cy="61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ЮНый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341121" y="5949280"/>
            <a:ext cx="2016224" cy="6120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ПавлиНий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28184" y="5157192"/>
            <a:ext cx="2016224" cy="6120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БараНий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370802" y="3122966"/>
            <a:ext cx="2016224" cy="6120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СвиНой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-108520" y="3122966"/>
            <a:ext cx="2016224" cy="6120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КрасНый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5099037"/>
            <a:ext cx="2016224" cy="6120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СиНий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5074" y="1084086"/>
            <a:ext cx="2016224" cy="6120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ЗелеНый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279607" y="332656"/>
            <a:ext cx="2016224" cy="6120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БагряНый</a:t>
            </a:r>
            <a:endParaRPr lang="ru-RU" dirty="0"/>
          </a:p>
        </p:txBody>
      </p:sp>
      <p:sp>
        <p:nvSpPr>
          <p:cNvPr id="35" name="Прямоугольник 34">
            <a:hlinkClick r:id="rId2" action="ppaction://hlinksldjump"/>
          </p:cNvPr>
          <p:cNvSpPr/>
          <p:nvPr/>
        </p:nvSpPr>
        <p:spPr>
          <a:xfrm>
            <a:off x="6549601" y="36447"/>
            <a:ext cx="25717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Коли ты ознакомился с правилом</a:t>
            </a:r>
          </a:p>
          <a:p>
            <a:pPr algn="ctr"/>
            <a:r>
              <a:rPr lang="ru-RU" dirty="0"/>
              <a:t>Приступай скорее к практике!</a:t>
            </a:r>
          </a:p>
        </p:txBody>
      </p:sp>
    </p:spTree>
    <p:extLst>
      <p:ext uri="{BB962C8B-B14F-4D97-AF65-F5344CB8AC3E}">
        <p14:creationId xmlns:p14="http://schemas.microsoft.com/office/powerpoint/2010/main" xmlns="" val="107829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практика Для умников и умниц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Ветре_ый</a:t>
            </a:r>
            <a:r>
              <a:rPr lang="ru-RU" dirty="0" smtClean="0"/>
              <a:t> день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Деревя_ая</a:t>
            </a:r>
            <a:r>
              <a:rPr lang="ru-RU" dirty="0" smtClean="0"/>
              <a:t> кукла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Стекля_ые</a:t>
            </a:r>
            <a:r>
              <a:rPr lang="ru-RU" dirty="0" smtClean="0"/>
              <a:t> очки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Кожа_ый</a:t>
            </a:r>
            <a:r>
              <a:rPr lang="ru-RU" dirty="0" smtClean="0"/>
              <a:t> чехол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Были_ый</a:t>
            </a:r>
            <a:r>
              <a:rPr lang="ru-RU" dirty="0" smtClean="0"/>
              <a:t> герой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Гуси_ый</a:t>
            </a:r>
            <a:r>
              <a:rPr lang="ru-RU" dirty="0" smtClean="0"/>
              <a:t> клюв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Сви_ая</a:t>
            </a:r>
            <a:r>
              <a:rPr lang="ru-RU" dirty="0" smtClean="0"/>
              <a:t> вырезка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6146" name="Picture 2" descr="http://im4-tub-ru.yandex.net/i?id=173902259-0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3559" y="1760177"/>
            <a:ext cx="3672408" cy="355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ВетреНый</a:t>
            </a:r>
            <a:r>
              <a:rPr lang="ru-RU" dirty="0" smtClean="0"/>
              <a:t> день (</a:t>
            </a:r>
            <a:r>
              <a:rPr lang="ru-RU" dirty="0" err="1" smtClean="0"/>
              <a:t>искл</a:t>
            </a:r>
            <a:r>
              <a:rPr lang="ru-RU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ДеревяННая</a:t>
            </a:r>
            <a:r>
              <a:rPr lang="ru-RU" dirty="0" smtClean="0"/>
              <a:t> кукла (</a:t>
            </a:r>
            <a:r>
              <a:rPr lang="ru-RU" dirty="0" err="1" smtClean="0"/>
              <a:t>искл</a:t>
            </a:r>
            <a:r>
              <a:rPr lang="ru-RU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СтекляННые</a:t>
            </a:r>
            <a:r>
              <a:rPr lang="ru-RU" dirty="0" smtClean="0"/>
              <a:t> очки (</a:t>
            </a:r>
            <a:r>
              <a:rPr lang="ru-RU" dirty="0" err="1" smtClean="0"/>
              <a:t>искл</a:t>
            </a:r>
            <a:r>
              <a:rPr lang="ru-RU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КожаНый</a:t>
            </a:r>
            <a:r>
              <a:rPr lang="ru-RU" dirty="0" smtClean="0"/>
              <a:t> чехол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БылиННый</a:t>
            </a:r>
            <a:r>
              <a:rPr lang="ru-RU" dirty="0" smtClean="0"/>
              <a:t> герой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ГусиНый</a:t>
            </a:r>
            <a:r>
              <a:rPr lang="ru-RU" dirty="0" smtClean="0"/>
              <a:t> клюв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СвиНая</a:t>
            </a:r>
            <a:r>
              <a:rPr lang="ru-RU" dirty="0" smtClean="0"/>
              <a:t> вырезка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6146" name="Picture 2" descr="http://im4-tub-ru.yandex.net/i?id=173902259-0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3672408" cy="355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8100392" y="6453336"/>
            <a:ext cx="57606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5klass.net/datas/literatura/Dante-Aligeri/0011-011-Prover-sebj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272" t="9403" r="33612" b="76573"/>
          <a:stretch/>
        </p:blipFill>
        <p:spPr bwMode="auto">
          <a:xfrm>
            <a:off x="1907704" y="260648"/>
            <a:ext cx="5112568" cy="130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56176" y="2132856"/>
            <a:ext cx="18722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Garamond" pitchFamily="18" charset="0"/>
              </a:rPr>
              <a:t>5</a:t>
            </a:r>
            <a:endParaRPr lang="ru-RU" sz="138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0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и СК в </a:t>
            </a:r>
            <a:r>
              <a:rPr lang="ru-RU" dirty="0" err="1" smtClean="0"/>
              <a:t>Прилаательных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Дружок, другое теперь у нас правило</a:t>
            </a:r>
          </a:p>
          <a:p>
            <a:pPr marL="0" indent="0">
              <a:buNone/>
            </a:pPr>
            <a:r>
              <a:rPr lang="ru-RU" dirty="0" smtClean="0"/>
              <a:t>Правописанье к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 err="1" smtClean="0"/>
              <a:t>ск</a:t>
            </a:r>
            <a:r>
              <a:rPr lang="ru-RU" dirty="0" smtClean="0"/>
              <a:t>, заучи его ты внимательно</a:t>
            </a:r>
          </a:p>
          <a:p>
            <a:pPr marL="0" indent="0">
              <a:buNone/>
            </a:pPr>
            <a:r>
              <a:rPr lang="ru-RU" dirty="0" smtClean="0"/>
              <a:t>И Напишешь все замечательно!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1844824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ПРАВИЛО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75865"/>
            <a:ext cx="21336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914307"/>
            <a:ext cx="21240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3923928" y="4077072"/>
            <a:ext cx="1800200" cy="936104"/>
          </a:xfrm>
          <a:prstGeom prst="cloudCallout">
            <a:avLst>
              <a:gd name="adj1" fmla="val -83709"/>
              <a:gd name="adj2" fmla="val 87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Где нам жить?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27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395</TotalTime>
  <Words>1181</Words>
  <Application>Microsoft Office PowerPoint</Application>
  <PresentationFormat>Экран (4:3)</PresentationFormat>
  <Paragraphs>277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Трек</vt:lpstr>
      <vt:lpstr>Царство прилагательныЕ</vt:lpstr>
      <vt:lpstr>Прилагательные</vt:lpstr>
      <vt:lpstr>Суффиксы н и нн в прилагательных</vt:lpstr>
      <vt:lpstr> когда писать суффикс н и исключения!!!</vt:lpstr>
      <vt:lpstr>Когда писать НН в прилагательных</vt:lpstr>
      <vt:lpstr>Слайд 6</vt:lpstr>
      <vt:lpstr>    практика Для умников и умниц</vt:lpstr>
      <vt:lpstr>Слайд 8</vt:lpstr>
      <vt:lpstr>К и СК в Прилаательных</vt:lpstr>
      <vt:lpstr>Правило!</vt:lpstr>
      <vt:lpstr>Буква Ь в прилагательных с суффиксом ск</vt:lpstr>
      <vt:lpstr>Образуйте от существительных прилагательные с помощью суффиксов к и ск</vt:lpstr>
      <vt:lpstr>Проверь себя</vt:lpstr>
      <vt:lpstr>Формы сравнений прилагательных</vt:lpstr>
      <vt:lpstr>Практика поставьте прилагательные во все формы степеней сравнения</vt:lpstr>
      <vt:lpstr>проверь себя</vt:lpstr>
      <vt:lpstr>Разряды прилагательных</vt:lpstr>
      <vt:lpstr>Притяжательные</vt:lpstr>
      <vt:lpstr>Относительные прилагательные</vt:lpstr>
      <vt:lpstr>Качественные прилагательные</vt:lpstr>
      <vt:lpstr>Определите разряд прилагательных</vt:lpstr>
      <vt:lpstr>Проверь себя</vt:lpstr>
      <vt:lpstr>Роль в предложении</vt:lpstr>
      <vt:lpstr>Вставьте, подходящие по смыслу прилагательные и подчеркните их, как члены предложения!</vt:lpstr>
      <vt:lpstr>У меня получилось так, а у вас что-то другое ?</vt:lpstr>
      <vt:lpstr>Не с прилагательными. Алгоритм</vt:lpstr>
      <vt:lpstr>Раскрой скобки и графически покажи условие выбора слитного или раздельного написания</vt:lpstr>
      <vt:lpstr>Проверь себя</vt:lpstr>
      <vt:lpstr>Неупотребление буквы ь на конце кратких прилагательных после шипящих .</vt:lpstr>
      <vt:lpstr>Вставь мягкий знак!</vt:lpstr>
      <vt:lpstr>Проверь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Помощь учителю» (Инге Казимировне)</dc:title>
  <dc:creator>Ученик</dc:creator>
  <cp:lastModifiedBy>Афанасьева И К</cp:lastModifiedBy>
  <cp:revision>43</cp:revision>
  <cp:lastPrinted>2014-01-23T19:17:41Z</cp:lastPrinted>
  <dcterms:created xsi:type="dcterms:W3CDTF">2014-01-13T11:52:36Z</dcterms:created>
  <dcterms:modified xsi:type="dcterms:W3CDTF">2014-01-30T17:23:39Z</dcterms:modified>
</cp:coreProperties>
</file>