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000" cy="687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15616" y="620688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C0000"/>
                </a:solidFill>
                <a:latin typeface="Segoe Print" pitchFamily="2" charset="0"/>
              </a:rPr>
              <a:t>ОСТОРОЖНО – ЕДА!</a:t>
            </a:r>
            <a:endParaRPr lang="ru-RU" sz="4400" b="1" dirty="0">
              <a:solidFill>
                <a:srgbClr val="CC0000"/>
              </a:solidFill>
              <a:latin typeface="Segoe Print" pitchFamily="2" charset="0"/>
            </a:endParaRPr>
          </a:p>
        </p:txBody>
      </p:sp>
      <p:pic>
        <p:nvPicPr>
          <p:cNvPr id="1027" name="Picture 3" descr="C:\Users\Татьяна\Desktop\Vrednye-privycki-pri-beremennosti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6696744" cy="5112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тьяна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92333"/>
            <a:ext cx="928903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КОВАРНЫЙ ФАСТ-ФУД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 «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фаст-фуд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fast food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в переводе с английского обозначает «быстрая еда»: гамбургеры, хот-доги, картофель фри, кока-кола и другие подобные продукты. Они очень калорийны, поскольку содержат в себе много жира и сахара, рецептура их приготовления направлена прямиком на то, чтобы завоевать любовь покупателя и совершенно не заботиться о полезности продукта.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C:\Users\Татьяна\Desktop\1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512336"/>
            <a:ext cx="6984776" cy="4301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тьяна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1" name="Picture 1" descr="C:\Users\Татьяна\Desktop\FASTFU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5184576" cy="6048672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292080" y="208764"/>
            <a:ext cx="385192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ФАСТ-ФУД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 ЭТО: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Segoe Script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ОЖИРЕНИЕ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ГАСТРИТ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ЯЗВА ЖЕЛУДКА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БОЛЬНОЕ СЕРДЦЕ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тьяна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0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C0000"/>
                </a:solidFill>
                <a:latin typeface="Arial Black" pitchFamily="34" charset="0"/>
              </a:rPr>
              <a:t>Кока-кола – опасна для здоровья!</a:t>
            </a:r>
            <a:endParaRPr lang="ru-RU" sz="4000" dirty="0">
              <a:solidFill>
                <a:srgbClr val="CC0000"/>
              </a:solidFill>
              <a:latin typeface="Arial Black" pitchFamily="34" charset="0"/>
            </a:endParaRPr>
          </a:p>
        </p:txBody>
      </p:sp>
      <p:pic>
        <p:nvPicPr>
          <p:cNvPr id="5" name="Picture 2" descr="C:\Users\Татьяна\Desktop\vred-koka-ko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700808"/>
            <a:ext cx="4752528" cy="4764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тьяна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88641"/>
            <a:ext cx="74168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C0000"/>
                </a:solidFill>
                <a:cs typeface="Kalinga" pitchFamily="34" charset="0"/>
              </a:rPr>
              <a:t>Вред от газированных напитков: </a:t>
            </a:r>
          </a:p>
          <a:p>
            <a:endParaRPr lang="ru-RU" sz="3600" b="1" dirty="0" smtClean="0">
              <a:solidFill>
                <a:srgbClr val="CC0000"/>
              </a:solidFill>
              <a:cs typeface="Kalinga" pitchFamily="34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cs typeface="Kalinga" pitchFamily="34" charset="0"/>
              </a:rPr>
              <a:t>Гастрит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cs typeface="Kalinga" pitchFamily="34" charset="0"/>
              </a:rPr>
              <a:t> Разрушение зубов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cs typeface="Kalinga" pitchFamily="34" charset="0"/>
              </a:rPr>
              <a:t> Ожирение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cs typeface="Kalinga" pitchFamily="34" charset="0"/>
              </a:rPr>
              <a:t> Сахарный диабет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cs typeface="Kalinga" pitchFamily="34" charset="0"/>
              </a:rPr>
              <a:t> «Газировка» вызывает привыкание, зависимость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cs typeface="Kalinga" pitchFamily="34" charset="0"/>
              </a:rPr>
              <a:t> «Кока-Кола» вовсе не утоляет жажду, как пытается убедить нас реклама. Ведь в ней очень много сахара. А синтетический </a:t>
            </a:r>
            <a:r>
              <a:rPr lang="ru-RU" sz="2400" dirty="0" err="1" smtClean="0">
                <a:cs typeface="Kalinga" pitchFamily="34" charset="0"/>
              </a:rPr>
              <a:t>сахарозаменитель</a:t>
            </a:r>
            <a:r>
              <a:rPr lang="ru-RU" sz="2400" dirty="0" smtClean="0">
                <a:cs typeface="Kalinga" pitchFamily="34" charset="0"/>
              </a:rPr>
              <a:t>, содержащийся в коле и других сладких газированных напитках, искусственно возбуждает жажду, побуждает пить еще и еще. В больших дозах он вызывает нервные расстройства, депрессии и нарушения умственного развития</a:t>
            </a:r>
          </a:p>
          <a:p>
            <a:pPr marL="342900" indent="-342900"/>
            <a:r>
              <a:rPr lang="ru-RU" sz="2400" dirty="0" smtClean="0">
                <a:cs typeface="Kalinga" pitchFamily="34" charset="0"/>
              </a:rPr>
              <a:t> </a:t>
            </a:r>
            <a:endParaRPr lang="ru-RU" sz="2400" dirty="0">
              <a:cs typeface="Kalinga" pitchFamily="34" charset="0"/>
            </a:endParaRPr>
          </a:p>
        </p:txBody>
      </p:sp>
      <p:pic>
        <p:nvPicPr>
          <p:cNvPr id="3075" name="Picture 3" descr="C:\Users\Татьяна\Desktop\misc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980728"/>
            <a:ext cx="45243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тьяна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2060848"/>
            <a:ext cx="4139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cs typeface="CordiaUPC" pitchFamily="34" charset="-34"/>
              </a:rPr>
              <a:t>(Не рекомендуется использовать "Кока-Колу" в этих целях, так как содержащиеся в ней красители могут испортить очищаемые предметы). </a:t>
            </a:r>
            <a:r>
              <a:rPr lang="ru-RU" sz="2800" b="1" dirty="0" smtClean="0">
                <a:solidFill>
                  <a:srgbClr val="CC0000"/>
                </a:solidFill>
                <a:cs typeface="CordiaUPC" pitchFamily="34" charset="-34"/>
              </a:rPr>
              <a:t>Представляете, что она делает с вашим желудком!</a:t>
            </a:r>
            <a:endParaRPr lang="ru-RU" sz="2800" b="1" dirty="0">
              <a:solidFill>
                <a:srgbClr val="CC0000"/>
              </a:solidFill>
              <a:cs typeface="Cord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60648"/>
            <a:ext cx="7092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cs typeface="CordiaUPC" pitchFamily="34" charset="-34"/>
              </a:rPr>
              <a:t>Благодаря высокому содержанию ортофосфорной кислоты «Кока-Кола» хорошо удаляет ржавчину, накипь в чайнике и известковый налёт в унитазе. </a:t>
            </a:r>
            <a:endParaRPr lang="ru-RU" sz="2800" dirty="0"/>
          </a:p>
        </p:txBody>
      </p:sp>
      <p:pic>
        <p:nvPicPr>
          <p:cNvPr id="1026" name="Picture 2" descr="C:\Users\Татьяна\Desktop\кока-кола-16214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060848"/>
            <a:ext cx="4725144" cy="4725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тьяна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75656" y="4046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СКАЖИ ФАСТ-ФУДУ НЕТ!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C:\Users\Татьяна\Desktop\Я-не-боюсь-здоровых-привыче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340767"/>
            <a:ext cx="5400600" cy="5112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тьяна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4766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ЗАМЕНИ КОКА-КОЛУ НА ВОДУ!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C:\Users\Татьяна\Desktop\Coca-Co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340768"/>
            <a:ext cx="568863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тьяна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7704" y="260648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C0000"/>
                </a:solidFill>
              </a:rPr>
              <a:t>СЛЕДИ ЗА ПИТАНИЕМ!</a:t>
            </a:r>
            <a:endParaRPr lang="ru-RU" sz="4000" b="1" dirty="0">
              <a:solidFill>
                <a:srgbClr val="CC0000"/>
              </a:solidFill>
            </a:endParaRPr>
          </a:p>
        </p:txBody>
      </p:sp>
      <p:pic>
        <p:nvPicPr>
          <p:cNvPr id="21507" name="Picture 3" descr="C:\Users\Татьяна\Desktop\e`nergozatraty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484784"/>
            <a:ext cx="5429250" cy="4819650"/>
          </a:xfrm>
          <a:prstGeom prst="rect">
            <a:avLst/>
          </a:prstGeom>
          <a:noFill/>
        </p:spPr>
      </p:pic>
      <p:pic>
        <p:nvPicPr>
          <p:cNvPr id="6" name="Picture 2" descr="C:\Users\Татьяна\Desktop\a1462d62b09e_06a9c0d4718f3a0b9b3be9272b859e99_7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268760"/>
            <a:ext cx="4320480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231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6</cp:revision>
  <dcterms:created xsi:type="dcterms:W3CDTF">2014-12-04T21:02:53Z</dcterms:created>
  <dcterms:modified xsi:type="dcterms:W3CDTF">2014-12-04T22:00:57Z</dcterms:modified>
</cp:coreProperties>
</file>