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34"/>
    <a:srgbClr val="FF0066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DE18B-F02C-4D55-9DCB-238A3DD15ACB}" type="datetimeFigureOut">
              <a:rPr lang="ru-RU" smtClean="0"/>
              <a:t>15.05.2016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A48D8-9399-453F-A01C-0E6B5240AA1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esktop\16933470-eine-kugel-ist-auf-einem-weissen-hintergrund-mit-vielen-verschiedenen-menschen-isolie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04664"/>
            <a:ext cx="6708150" cy="645333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3528" y="620688"/>
            <a:ext cx="8604448" cy="72008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МЫ РАЗНЫЕ, НО МЫ ВМЕСТЕ!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Татьяна\Desktop\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08720"/>
            <a:ext cx="6827575" cy="48475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0"/>
            <a:ext cx="5378797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ДРУЖБА НАРОДОВ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1" name="Picture 3" descr="C:\Users\Татьяна\Desktop\pict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8676456" cy="215781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3212976"/>
            <a:ext cx="86764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называется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социологический термин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который обозначает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терпимость к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иному мировоззрению, образу жизни, поведению и 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обычаям?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0"/>
            <a:ext cx="5265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99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ТОЛЕРАНТНОСТЬ</a:t>
            </a:r>
            <a:endParaRPr lang="ru-RU" sz="5400" b="1" cap="none" spc="0" dirty="0">
              <a:ln w="1905"/>
              <a:solidFill>
                <a:srgbClr val="9900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764704"/>
            <a:ext cx="95405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Толерантность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– терпимость к чужому мнению, вероисповеданию, поведению, культуре, политическим взглядам, национальности, то есть это проявление терпимости, понимания и уважения к личности другого человека независим от каких-либо отличий.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Татьяна\Desktop\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048000"/>
            <a:ext cx="508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484784"/>
            <a:ext cx="3714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Терпимость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708920"/>
            <a:ext cx="44342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Милосердие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2708920"/>
            <a:ext cx="34992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Уважение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24128" y="1268760"/>
            <a:ext cx="30085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434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Доброта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434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08520" y="4797152"/>
            <a:ext cx="4051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prstDash val="solid"/>
                </a:ln>
                <a:solidFill>
                  <a:srgbClr val="FF006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Сострадание</a:t>
            </a:r>
            <a:endParaRPr lang="ru-RU" sz="5400" b="1" cap="none" spc="0" dirty="0">
              <a:ln>
                <a:prstDash val="solid"/>
              </a:ln>
              <a:solidFill>
                <a:srgbClr val="FF0066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60648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Какими качествами должен обладать толерантный человек?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Татьяна\Desktop\дружба-народов-песочница-291129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535214"/>
            <a:ext cx="5364088" cy="33227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Татьяна\Desktop\buro-perevodov-drugba-narodov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7056" y="404664"/>
            <a:ext cx="7719399" cy="63813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Татьяна\Desktop\FZuuw4C0M8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5" y="0"/>
            <a:ext cx="906061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Татьяна\Desktop\воздушный шарик отдельно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0"/>
            <a:ext cx="4561160" cy="6578596"/>
          </a:xfrm>
          <a:prstGeom prst="rect">
            <a:avLst/>
          </a:prstGeom>
          <a:noFill/>
        </p:spPr>
      </p:pic>
      <p:pic>
        <p:nvPicPr>
          <p:cNvPr id="7171" name="Picture 3" descr="C:\Users\Татьяна\Desktop\XFvAin2m0i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484784"/>
            <a:ext cx="464820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Татьяна\Desktop\13303.medi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15" y="260648"/>
            <a:ext cx="4241453" cy="5823505"/>
          </a:xfrm>
          <a:prstGeom prst="rect">
            <a:avLst/>
          </a:prstGeom>
          <a:noFill/>
        </p:spPr>
      </p:pic>
      <p:pic>
        <p:nvPicPr>
          <p:cNvPr id="8195" name="Picture 3" descr="C:\Users\Татьяна\Desktop\СССР-добро-дружба-народов-всем-добра-1154437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925960"/>
            <a:ext cx="4932040" cy="493204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55576" y="188640"/>
            <a:ext cx="81201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Дружить народами легко!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Татьяна\Desktop\9ccda309ba5109f4af472df28a9a54f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0648"/>
            <a:ext cx="6222826" cy="62437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29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3</cp:revision>
  <dcterms:created xsi:type="dcterms:W3CDTF">2016-05-15T20:26:14Z</dcterms:created>
  <dcterms:modified xsi:type="dcterms:W3CDTF">2016-05-15T20:52:15Z</dcterms:modified>
</cp:coreProperties>
</file>