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0253" y="332656"/>
            <a:ext cx="9413154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700" b="1" i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простуды до пневмонии</a:t>
            </a:r>
            <a:endParaRPr lang="ru-RU" sz="57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Татьяна\Desktop\instrukcija-po-primeneniju-preparata-askoril-2-350x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02" y="1268760"/>
            <a:ext cx="654258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закаливание_польза_на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польза-бега-по-утра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БЕГАЙ!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Школа\Картинки для презентаци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9" y="0"/>
            <a:ext cx="911418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Кушай больше овощей и фруктов!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1466585759_pri-mukoviscido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4476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Выполняй физические упражнения!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тьяна\Desktop\143253626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563" cy="6874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340768"/>
            <a:ext cx="5126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Будь здоровым!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41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Дыхательная система человека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Татьяна\Desktop\gri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48451"/>
            <a:ext cx="5688632" cy="510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Пневмония или воспаление легких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относится к острым инфекционным заболеваниям. Возбудителями пневмонии могут быть разновидности вирусов, бактерий, грибков.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возбуд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03" y="1556792"/>
            <a:ext cx="3885397" cy="2592288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130656375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472" y="1556792"/>
            <a:ext cx="3810000" cy="2592288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kak-nazyvaetsja-vospalenie-legkih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21088"/>
            <a:ext cx="3888432" cy="258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Воспалительный процесс в легких – заболевание, способное нанести значительный вред здоровью. До изобретения антибиотиков смертность от воспаления легких достигала 80%. На данный момент в различных регионах показатели летального исхода вследствие развития пневмонии составляют от 5 до 40%, причем страдают в основном пожилые люди.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Неосложненная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форма заболевания при своевременной диагностике и терапии излечивается за 10-14 дней.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shutterstock_422427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89515"/>
            <a:ext cx="6552728" cy="4368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simptomy_pnevmo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822"/>
            <a:ext cx="9199082" cy="6817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892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Часть микроорганизмов, ответственных за развитие воспаления легких, постоянно присутствует в теле человека. При должном уровне иммунной защиты организм успешно справляется с подобными инфекциями, при снижении уровня защитных сил (переохлаждении, первичном заболевании) развивается воспалительный процесс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легких.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таком случае на фоне симптомов простуды, трахеита, острого, хронического бронхита, иного очага инфекции в органах дыхания развивается воспалительных процесс в легких.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тьяна\Desktop\prost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7" y="2700760"/>
            <a:ext cx="4107945" cy="415724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3419872" y="4437112"/>
            <a:ext cx="151216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Татьяна\Desktop\Антибиотики-при-пневмонии-у-взрослых-название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4067944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pnevmon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375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Лечение пневмонии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5976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Немедленно проконсультируйтесь с врачом. До этого можно принять жаропонижающее средство, подходящие лекарства против кашля.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Немедленно обратитесь к врачу или вызовите его на дом в следующих случаях: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непрекращающийся кашель, боль в груди, жар;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резкое ухудшение общего состояния после простуды или гриппа;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озноб, затрудненное дыхание.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Татьяна\Desktop\news_27273_image_900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843808" cy="2158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20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Профилактика пневмонии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47525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детей, находящихся в группах риска (например, больные астмой) разработана специальная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вакцина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поскольку пневмония часто появляется в качестве осложнения после гриппа, ежегодные вакцинации против гриппа также являются способом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можно чаще мойте руки мылом, в течение 15-30 секунд, чтобы удалить микроорганизмы, способные вызвать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пневмонию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поддерживайте сопротивляемость организма с помощью здорового питания, отдыха и регулярных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курите. Курение снижает естественную устойчивость бронхов и лёгких к респираторным инфекциям.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Татьяна\Desktop\rasprostranenie-bakter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932040" y="3881836"/>
            <a:ext cx="4211960" cy="2976164"/>
          </a:xfrm>
          <a:prstGeom prst="rect">
            <a:avLst/>
          </a:prstGeom>
          <a:noFill/>
        </p:spPr>
      </p:pic>
      <p:pic>
        <p:nvPicPr>
          <p:cNvPr id="9219" name="Picture 3" descr="C:\Users\Татьяна\Desktop\340x255_340x2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</cp:revision>
  <dcterms:created xsi:type="dcterms:W3CDTF">2017-10-22T15:21:38Z</dcterms:created>
  <dcterms:modified xsi:type="dcterms:W3CDTF">2017-10-22T16:06:50Z</dcterms:modified>
</cp:coreProperties>
</file>