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63"/>
    <a:srgbClr val="E721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60C8-B1ED-4818-B32B-81E6397E068D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71C1-6A3F-46E3-AC05-DDECEE2F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728191"/>
          </a:xfrm>
        </p:spPr>
        <p:txBody>
          <a:bodyPr/>
          <a:lstStyle/>
          <a:p>
            <a:r>
              <a:rPr lang="ru-RU" dirty="0" smtClean="0"/>
              <a:t>5 класс</a:t>
            </a:r>
            <a:br>
              <a:rPr lang="ru-RU" dirty="0" smtClean="0"/>
            </a:br>
            <a:r>
              <a:rPr lang="ru-RU" dirty="0" smtClean="0"/>
              <a:t>Внеклассное чтение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5936704" cy="15121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А.П.Чехов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Рассказ «Произведение искусства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Составила</a:t>
            </a:r>
            <a:r>
              <a:rPr lang="ru-RU" b="1" dirty="0" smtClean="0">
                <a:solidFill>
                  <a:schemeClr val="tx1"/>
                </a:solidFill>
              </a:rPr>
              <a:t> кроссворд Бредис Т.В.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2018 год.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064704" cy="6120688"/>
        </p:xfrm>
        <a:graphic>
          <a:graphicData uri="http://schemas.openxmlformats.org/drawingml/2006/table">
            <a:tbl>
              <a:tblPr/>
              <a:tblGrid>
                <a:gridCol w="739248"/>
                <a:gridCol w="432000"/>
                <a:gridCol w="432000"/>
                <a:gridCol w="432000"/>
                <a:gridCol w="432000"/>
                <a:gridCol w="432000"/>
                <a:gridCol w="396000"/>
                <a:gridCol w="396000"/>
                <a:gridCol w="439640"/>
                <a:gridCol w="432000"/>
                <a:gridCol w="432000"/>
                <a:gridCol w="432000"/>
                <a:gridCol w="477768"/>
                <a:gridCol w="432048"/>
                <a:gridCol w="432000"/>
                <a:gridCol w="432000"/>
                <a:gridCol w="432000"/>
                <a:gridCol w="432000"/>
              </a:tblGrid>
              <a:tr h="437192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21D9"/>
                    </a:solidFill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9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227687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kern="1400" spc="1380" dirty="0" smtClean="0"/>
              <a:t>фразеологизм</a:t>
            </a:r>
            <a:endParaRPr lang="ru-RU" sz="4000" b="1" kern="1400" spc="138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3140968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1480" dirty="0" smtClean="0"/>
              <a:t>антитеза</a:t>
            </a:r>
            <a:endParaRPr lang="ru-RU" sz="4000" b="1" spc="148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622927" cy="432048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ru-RU" sz="2400" dirty="0" smtClean="0"/>
              <a:t>бенефис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988840"/>
            <a:ext cx="622927" cy="4027064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ru-RU" sz="2400" dirty="0" smtClean="0"/>
              <a:t>приятелем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556792"/>
            <a:ext cx="622927" cy="1407116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ru-RU" sz="2400" dirty="0" smtClean="0"/>
              <a:t>два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1052736"/>
            <a:ext cx="622927" cy="2719655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ru-RU" sz="2400" dirty="0" smtClean="0"/>
              <a:t>газета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1556792"/>
            <a:ext cx="622927" cy="2721899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ru-RU" sz="2400" dirty="0" smtClean="0"/>
              <a:t>бронза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348880"/>
            <a:ext cx="622927" cy="216024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ru-RU" sz="2400" dirty="0" smtClean="0"/>
              <a:t>Иван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4437112"/>
            <a:ext cx="3456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1) «Не откладывая дела в долгий ящик, доктор оделся, взял канделябр и поехал к Ухову».Какое средство выразительности использует автор?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005064"/>
            <a:ext cx="1827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/>
              <a:t>По горизонтали: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5534561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2)«</a:t>
            </a:r>
            <a:r>
              <a:rPr lang="ru-RU" sz="1600" dirty="0" err="1" smtClean="0"/>
              <a:t>Отвезу-ка</a:t>
            </a:r>
            <a:r>
              <a:rPr lang="ru-RU" sz="1600" dirty="0" smtClean="0"/>
              <a:t> я ему эту чертовщину!»-говорил доктор.</a:t>
            </a:r>
          </a:p>
          <a:p>
            <a:r>
              <a:rPr lang="ru-RU" sz="1600" dirty="0" smtClean="0"/>
              <a:t>«Вещица-роскошь,»-говорил Кошельков о канделябре. Какое средство выразительности использует автор?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116632"/>
            <a:ext cx="1616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b="1" dirty="0" smtClean="0"/>
              <a:t>По вертикали: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67536" y="116632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3)Спектакль , устраиваемый  в честь одного из выступающих актеров. Доход от таких представлений поступал в пользу этого человека .Как по-другому назывался такой спектакль?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412776"/>
            <a:ext cx="3275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4) Адвокат  Ухов кем приходился доктору </a:t>
            </a:r>
            <a:r>
              <a:rPr lang="ru-RU" sz="1600" dirty="0" err="1" smtClean="0"/>
              <a:t>Кошелькову</a:t>
            </a:r>
            <a:r>
              <a:rPr lang="ru-RU" sz="1600" dirty="0" smtClean="0"/>
              <a:t> ?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2132856"/>
            <a:ext cx="3024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5) Через сколько дней Саша Смирнов принес доктору пару к подаренному ранее канделябру?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15608" y="3861048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6) Номер 223 «Биржевых ведомостей» .Что это такое ?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4437112"/>
            <a:ext cx="381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7) Материал , из которого было сделано «Редкое произведение искусства» ?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07696" y="5042118"/>
            <a:ext cx="2736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8) Имя доктора означает «милость Божия» ,три раза в году у людей с таким именем именины (12 апреля, 7 июля, 9 октября).Назовите имя доктора </a:t>
            </a:r>
            <a:r>
              <a:rPr lang="ru-RU" sz="1600" dirty="0" err="1" smtClean="0"/>
              <a:t>Кошелькова</a:t>
            </a:r>
            <a:r>
              <a:rPr lang="ru-RU" sz="1600" dirty="0" smtClean="0"/>
              <a:t> 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209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5 класс Внеклассное чтение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Учитель</cp:lastModifiedBy>
  <cp:revision>9</cp:revision>
  <dcterms:created xsi:type="dcterms:W3CDTF">2018-01-06T09:56:04Z</dcterms:created>
  <dcterms:modified xsi:type="dcterms:W3CDTF">2018-02-02T12:35:21Z</dcterms:modified>
</cp:coreProperties>
</file>