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6" r:id="rId4"/>
    <p:sldId id="26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40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9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06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1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67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5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1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59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8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8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0554"/>
            <a:ext cx="2828925" cy="662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type="body" sz="half" idx="2"/>
          </p:nvPr>
        </p:nvSpPr>
        <p:spPr>
          <a:xfrm>
            <a:off x="1864716" y="5348619"/>
            <a:ext cx="5486400" cy="8048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91389" y="1556792"/>
            <a:ext cx="228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Железная дорога :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уроки безопасного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205" y="260648"/>
            <a:ext cx="3942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СОШ №25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Тверских                          железнодорожников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98575" y="5968815"/>
            <a:ext cx="131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Тверь, 2019</a:t>
            </a:r>
          </a:p>
        </p:txBody>
      </p:sp>
      <p:pic>
        <p:nvPicPr>
          <p:cNvPr id="3075" name="Picture 3" descr="C:\Users\Лена\Desktop\мероприятия 2019 фото\уроки безопасности 1-4 кл.2019\PC252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74" y="2282696"/>
            <a:ext cx="2392502" cy="179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ена\Desktop\мероприятия 2019 фото\уроки безопасности 1-4 кл.2019\PC2521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553"/>
            <a:ext cx="2767344" cy="2075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ена\Desktop\мероприятия 2019 фото\уроки безопасности 1-4 кл.2019\PC25213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392"/>
          <a:stretch/>
        </p:blipFill>
        <p:spPr bwMode="auto">
          <a:xfrm>
            <a:off x="3402665" y="4173933"/>
            <a:ext cx="2439189" cy="2419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Лена\Desktop\мероприятия 2019 фото\уроки безопасности 1-4 кл.2019\PC2521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3" y="4421924"/>
            <a:ext cx="2854099" cy="2179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Лена\Desktop\мероприятия 2019 фото\уроки безопасности 1-4 кл.2019\PC25210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3" y="2348880"/>
            <a:ext cx="2760602" cy="1990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59662" y="548680"/>
            <a:ext cx="2502159" cy="1477328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запомнили,                                       их в тайне не держите,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Своим друзьям, знакомым 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них                          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расскажите !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 bwMode="auto">
          <a:xfrm>
            <a:off x="7092280" y="4077072"/>
            <a:ext cx="1624786" cy="165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3" y="130553"/>
            <a:ext cx="2807431" cy="6610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78" y="130553"/>
            <a:ext cx="2828925" cy="662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4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390" y="1556792"/>
            <a:ext cx="7433398" cy="566738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Железная дорога :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уроки безопасного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СОШ №25</a:t>
            </a:r>
            <a:b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Тверских железнодорожников</a:t>
            </a:r>
            <a:b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25-26 декабря 2019г.</a:t>
            </a:r>
            <a:b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3933056"/>
            <a:ext cx="3566187" cy="267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3" y="3933056"/>
            <a:ext cx="2914129" cy="2722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9720" y="332656"/>
            <a:ext cx="4354288" cy="1323439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эти железнодорожные-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Строгие очень, но вовсе не сложные.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их запомни, слушай внимательно,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жизни помогут тебе обязательно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9720" y="1982625"/>
            <a:ext cx="7450632" cy="1477328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25.12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Урок безопасности в музее Тверских железнодорожников. 1 класс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25.12.   Урок безопасности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МОУ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СОШ №25.  3 класс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26.12.    Урок безопасности 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МОУ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СОШ №25.  4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Беседа, ИКТ. Викторина.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Вручение буклетов-памяток по безопасному поведению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 bwMode="auto">
          <a:xfrm>
            <a:off x="7164288" y="5004829"/>
            <a:ext cx="1624786" cy="165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9713" y="1914254"/>
            <a:ext cx="2828925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1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type="body" sz="half" idx="2"/>
          </p:nvPr>
        </p:nvSpPr>
        <p:spPr>
          <a:xfrm>
            <a:off x="1691680" y="5517232"/>
            <a:ext cx="5486400" cy="8048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30351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Железная дорога 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безопасного поведения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580" y="1061348"/>
            <a:ext cx="7416824" cy="517064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поведения детей на железной дороге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апомните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  Переходить через пути нужно только по мосту или специальным настилам.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  Не подлезайте под вагоны! Не перелезайте через автосцепки!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  Не заскакивайте в вагон отходящего поезда.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  Не выходите из вагона до полной остановки поезда.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  Не играйте на платформах и путях!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  Не высовывайтесь из окон на ходу.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  Выходите из вагона только со стороны посадочной платформы.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  Не ходите на путях.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  На вокзале дети могут находиться только под наблюдением взрослых, маленьких детей нужно держать за руку.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  Не переходите пути перед близко идущим поездом, если расстояние до него менее 400 метров. Поезд не может остановиться сразу!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  Не подходите к рельсам ближе, чем на 5 метров.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  Не переходите пути, не убедившись в отсутствии поезда противоположного направления.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684" y="4916969"/>
            <a:ext cx="16271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254</Words>
  <Application>Microsoft Office PowerPoint</Application>
  <PresentationFormat>Экран (4:3)</PresentationFormat>
  <Paragraphs>34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1_Тема Office</vt:lpstr>
      <vt:lpstr>Презентация PowerPoint</vt:lpstr>
      <vt:lpstr>Железная дорога :  уроки безопасного поведения МОУ СОШ №25 Музей Тверских железнодорожников 25-26 декабря 2019г.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usape</dc:creator>
  <cp:lastModifiedBy>Пользователь Windows</cp:lastModifiedBy>
  <cp:revision>21</cp:revision>
  <dcterms:created xsi:type="dcterms:W3CDTF">2020-01-15T18:53:30Z</dcterms:created>
  <dcterms:modified xsi:type="dcterms:W3CDTF">2020-01-19T16:48:52Z</dcterms:modified>
</cp:coreProperties>
</file>