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Roboto Black" charset="0"/>
      <p:bold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4" autoAdjust="0"/>
    <p:restoredTop sz="94660"/>
  </p:normalViewPr>
  <p:slideViewPr>
    <p:cSldViewPr>
      <p:cViewPr varScale="1">
        <p:scale>
          <a:sx n="85" d="100"/>
          <a:sy n="85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18357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97cd76d7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197cd76d7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97cd76d7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97cd76d7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97cd76d7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197cd76d7a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97cd76d7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197cd76d7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97cd76d7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97cd76d7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b010bdd7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b010bdd7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066d0a689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066d0a689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97cd76d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97cd76d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97cd76d7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97cd76d7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97cd76d7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197cd76d7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97cd76d7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197cd76d7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97cd76d7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97cd76d7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0"/>
              </a:spcBef>
              <a:spcAft>
                <a:spcPts val="0"/>
              </a:spcAft>
              <a:buClr>
                <a:srgbClr val="888888"/>
              </a:buClr>
              <a:buSzPts val="37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  <a:defRPr sz="53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355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 sz="37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355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 sz="37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4pPr>
            <a:lvl5pPr marL="2286000" lvl="4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5pPr>
            <a:lvl6pPr marL="2743200" lvl="5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6pPr>
            <a:lvl7pPr marL="3200400" lvl="6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7pPr>
            <a:lvl8pPr marL="3657600" lvl="7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8pPr>
            <a:lvl9pPr marL="4114800" lvl="8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marL="2286000" lvl="4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marL="2743200" lvl="5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4pPr>
            <a:lvl5pPr marL="2286000" lvl="4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5pPr>
            <a:lvl6pPr marL="2743200" lvl="5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6pPr>
            <a:lvl7pPr marL="3200400" lvl="6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7pPr>
            <a:lvl8pPr marL="3657600" lvl="7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8pPr>
            <a:lvl9pPr marL="4114800" lvl="8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marL="2286000" lvl="4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marL="2743200" lvl="5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355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Char char="–"/>
              <a:defRPr sz="37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3550" algn="l" rtl="0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ok.ru/digital.september" TargetMode="External"/><Relationship Id="rId18" Type="http://schemas.openxmlformats.org/officeDocument/2006/relationships/image" Target="../media/image10.png"/><Relationship Id="rId3" Type="http://schemas.openxmlformats.org/officeDocument/2006/relationships/hyperlink" Target="https://edu.1sept.ru/" TargetMode="External"/><Relationship Id="rId21" Type="http://schemas.openxmlformats.org/officeDocument/2006/relationships/hyperlink" Target="https://www.youtube.com/user/PervoeSentyabrya" TargetMode="External"/><Relationship Id="rId7" Type="http://schemas.openxmlformats.org/officeDocument/2006/relationships/hyperlink" Target="https://1sept.ru/" TargetMode="External"/><Relationship Id="rId12" Type="http://schemas.openxmlformats.org/officeDocument/2006/relationships/image" Target="../media/image7.png"/><Relationship Id="rId17" Type="http://schemas.openxmlformats.org/officeDocument/2006/relationships/hyperlink" Target="https://vk.com/digital.september" TargetMode="Externa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ds.1sept.ru/" TargetMode="External"/><Relationship Id="rId5" Type="http://schemas.openxmlformats.org/officeDocument/2006/relationships/hyperlink" Target="https://video.1sept.ru/" TargetMode="External"/><Relationship Id="rId15" Type="http://schemas.openxmlformats.org/officeDocument/2006/relationships/hyperlink" Target="https://www.facebook.com/digital.september" TargetMode="External"/><Relationship Id="rId10" Type="http://schemas.openxmlformats.org/officeDocument/2006/relationships/image" Target="../media/image6.png"/><Relationship Id="rId19" Type="http://schemas.openxmlformats.org/officeDocument/2006/relationships/hyperlink" Target="https://www.instagram.com/pervoes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urok.1sept.ru/" TargetMode="External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7313525" y="3325025"/>
            <a:ext cx="4568100" cy="16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935"/>
              <a:buFont typeface="Arial"/>
              <a:buNone/>
            </a:pPr>
            <a:r>
              <a:rPr lang="ru-RU" sz="3444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Зачем и кому нужна школьная библиотека?</a:t>
            </a:r>
            <a:endParaRPr sz="3444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endParaRPr sz="40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31935"/>
              <a:buFont typeface="Arial"/>
              <a:buNone/>
            </a:pPr>
            <a:endParaRPr sz="3444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Дмитрий Дворецкий</a:t>
            </a:r>
            <a:endParaRPr sz="2000" b="1">
              <a:solidFill>
                <a:srgbClr val="FF0000"/>
              </a:solidFill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900" y="1440600"/>
            <a:ext cx="5061250" cy="431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/>
        </p:nvSpPr>
        <p:spPr>
          <a:xfrm>
            <a:off x="721225" y="2667000"/>
            <a:ext cx="108057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Открытые уроки 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Курсы по выбору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Коворкинг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Работа с источниками информации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/>
        </p:nvSpPr>
        <p:spPr>
          <a:xfrm>
            <a:off x="4550" y="3048003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2004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rgbClr val="F9F9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Библиотека для администрации</a:t>
            </a:r>
            <a:endParaRPr sz="3000" b="1" i="0" u="none" strike="noStrike" cap="none">
              <a:solidFill>
                <a:schemeClr val="dk1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/>
        </p:nvSpPr>
        <p:spPr>
          <a:xfrm>
            <a:off x="721225" y="2133600"/>
            <a:ext cx="108057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Уроки информационной грамотности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Интеграция образовательного и библиотечного планов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Участие в конкурсах и олимпиадах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Курсы по выбору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Своевременная закупка учебной литературу 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Своевременная закупка программной литературы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/>
        </p:nvSpPr>
        <p:spPr>
          <a:xfrm>
            <a:off x="4550" y="3048003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2004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rgbClr val="F9F9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Библиотека для библиотекаря?</a:t>
            </a:r>
            <a:endParaRPr sz="3000" b="1" i="0" u="none" strike="noStrike" cap="none">
              <a:solidFill>
                <a:schemeClr val="dk1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/>
          <p:nvPr/>
        </p:nvSpPr>
        <p:spPr>
          <a:xfrm>
            <a:off x="4018000" y="4029943"/>
            <a:ext cx="3960440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E4A1F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CE4A1F"/>
                </a:solidFill>
                <a:latin typeface="Roboto Black"/>
                <a:ea typeface="Roboto Black"/>
                <a:cs typeface="Roboto Black"/>
                <a:sym typeface="Roboto Black"/>
              </a:rPr>
              <a:t>Наши социальные сети</a:t>
            </a:r>
            <a:endParaRPr/>
          </a:p>
        </p:txBody>
      </p:sp>
      <p:pic>
        <p:nvPicPr>
          <p:cNvPr id="157" name="Google Shape;157;p2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6112" y="2172359"/>
            <a:ext cx="1872208" cy="4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7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02376" y="2172359"/>
            <a:ext cx="1872208" cy="4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7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14352" y="2172359"/>
            <a:ext cx="1872208" cy="4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90008" y="2892438"/>
            <a:ext cx="1872208" cy="4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7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466272" y="2892438"/>
            <a:ext cx="1872208" cy="4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7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306032" y="460600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782196" y="460600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044114" y="460600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7">
            <a:hlinkClick r:id="rId19"/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520278" y="460600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>
            <a:hlinkClick r:id="rId21"/>
          </p:cNvPr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7258360" y="4606007"/>
            <a:ext cx="504056" cy="504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914400" y="2968625"/>
            <a:ext cx="10363200" cy="122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372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 каждого должна быть своя библиотека!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/>
        </p:nvSpPr>
        <p:spPr>
          <a:xfrm>
            <a:off x="4550" y="3048003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2004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rgbClr val="F9F9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Библиотека для школьника </a:t>
            </a:r>
            <a:endParaRPr sz="3000" b="1" i="0" u="none" strike="noStrike" cap="none">
              <a:solidFill>
                <a:schemeClr val="dk1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/>
        </p:nvSpPr>
        <p:spPr>
          <a:xfrm>
            <a:off x="721225" y="2438400"/>
            <a:ext cx="108057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Тишина/покой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Место для себя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Место для общения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Место для разных интересов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Место для дополнительного образования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/>
        </p:nvSpPr>
        <p:spPr>
          <a:xfrm>
            <a:off x="4550" y="3048003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2004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rgbClr val="F9F9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Библиотека для родителей</a:t>
            </a:r>
            <a:endParaRPr sz="3000" b="1" i="0" u="none" strike="noStrike" cap="none">
              <a:solidFill>
                <a:schemeClr val="dk1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/>
        </p:nvSpPr>
        <p:spPr>
          <a:xfrm>
            <a:off x="721225" y="1905000"/>
            <a:ext cx="108057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Методический центр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Рассылки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Подборки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Дайджесты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Посты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Рекомендательные списки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/>
        </p:nvSpPr>
        <p:spPr>
          <a:xfrm>
            <a:off x="4550" y="3048003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2004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rgbClr val="F9F9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Библиотека для методистов</a:t>
            </a:r>
            <a:endParaRPr sz="3000" b="1" i="0" u="none" strike="noStrike" cap="none">
              <a:solidFill>
                <a:schemeClr val="dk1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/>
        </p:nvSpPr>
        <p:spPr>
          <a:xfrm>
            <a:off x="721225" y="2438400"/>
            <a:ext cx="108057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Словари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Программная литература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Справочные материалы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Информационные ресурсы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Навигация 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/>
        </p:nvSpPr>
        <p:spPr>
          <a:xfrm>
            <a:off x="4550" y="3048003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2004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rgbClr val="F9F9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Библиотека для педагогов</a:t>
            </a:r>
            <a:endParaRPr sz="3000" b="1" i="0" u="none" strike="noStrike" cap="none">
              <a:solidFill>
                <a:schemeClr val="dk1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103</Words>
  <Application>Microsoft Office PowerPoint</Application>
  <PresentationFormat>Произвольный</PresentationFormat>
  <Paragraphs>41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Calibri</vt:lpstr>
      <vt:lpstr>Roboto Black</vt:lpstr>
      <vt:lpstr>Тема Office</vt:lpstr>
      <vt:lpstr>Зачем и кому нужна школьная библиотека?    </vt:lpstr>
      <vt:lpstr>У каждого должна быть своя библиотека!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и кому нужна школьная библиотека?    </dc:title>
  <cp:lastModifiedBy>68</cp:lastModifiedBy>
  <cp:revision>2</cp:revision>
  <dcterms:modified xsi:type="dcterms:W3CDTF">2022-03-18T09:45:06Z</dcterms:modified>
</cp:coreProperties>
</file>