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75" r:id="rId3"/>
    <p:sldId id="266" r:id="rId4"/>
    <p:sldId id="264" r:id="rId5"/>
    <p:sldId id="303" r:id="rId6"/>
    <p:sldId id="268" r:id="rId7"/>
    <p:sldId id="271" r:id="rId8"/>
    <p:sldId id="269" r:id="rId9"/>
    <p:sldId id="273" r:id="rId10"/>
    <p:sldId id="270" r:id="rId11"/>
    <p:sldId id="274" r:id="rId12"/>
    <p:sldId id="272" r:id="rId13"/>
    <p:sldId id="294" r:id="rId14"/>
    <p:sldId id="293" r:id="rId15"/>
    <p:sldId id="297" r:id="rId16"/>
    <p:sldId id="298" r:id="rId17"/>
    <p:sldId id="299" r:id="rId18"/>
    <p:sldId id="300" r:id="rId19"/>
    <p:sldId id="301" r:id="rId20"/>
    <p:sldId id="304" r:id="rId21"/>
    <p:sldId id="265" r:id="rId22"/>
  </p:sldIdLst>
  <p:sldSz cx="9144000" cy="6858000" type="screen4x3"/>
  <p:notesSz cx="6858000" cy="9144000"/>
  <p:embeddedFontLst>
    <p:embeddedFont>
      <p:font typeface="Calibri Light" charset="0"/>
      <p:regular r:id="rId24"/>
      <p:italic r:id="rId25"/>
    </p:embeddedFont>
    <p:embeddedFont>
      <p:font typeface="Arial Unicode MS" pitchFamily="34" charset="-128"/>
      <p:regular r:id="rId26"/>
    </p:embeddedFon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Kuritza" charset="0"/>
      <p:regular r:id="rId31"/>
    </p:embeddedFont>
    <p:embeddedFont>
      <p:font typeface="bang whack pow" charset="0"/>
      <p:regular r:id="rId3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8466A"/>
    <a:srgbClr val="749BCA"/>
    <a:srgbClr val="4F81BD"/>
    <a:srgbClr val="4274B0"/>
    <a:srgbClr val="0C3150"/>
    <a:srgbClr val="9BB7D9"/>
    <a:srgbClr val="145286"/>
    <a:srgbClr val="1B6FB5"/>
    <a:srgbClr val="FFEEB7"/>
    <a:srgbClr val="F1EE7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26" autoAdjust="0"/>
    <p:restoredTop sz="94660"/>
  </p:normalViewPr>
  <p:slideViewPr>
    <p:cSldViewPr>
      <p:cViewPr varScale="1">
        <p:scale>
          <a:sx n="98" d="100"/>
          <a:sy n="98" d="100"/>
        </p:scale>
        <p:origin x="-9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0A8E22-E449-4CFC-9E63-198612AC95D6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605229-0234-4408-9246-5B8D9E8886F7}">
      <dgm:prSet phldrT="[Текст]" custT="1"/>
      <dgm:spPr>
        <a:pattFill prst="pct5">
          <a:fgClr>
            <a:schemeClr val="bg1"/>
          </a:fgClr>
          <a:bgClr>
            <a:srgbClr val="1B6FB5"/>
          </a:bgClr>
        </a:patt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l">
            <a:spcAft>
              <a:spcPts val="0"/>
            </a:spcAft>
          </a:pP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Персонажи сказки </a:t>
          </a:r>
        </a:p>
        <a:p>
          <a:pPr algn="l">
            <a:spcAft>
              <a:spcPts val="0"/>
            </a:spcAft>
          </a:pP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«Петя и волк»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255BABD-1EE1-4832-9965-F779561E8FA6}" type="parTrans" cxnId="{7AC392C1-3FB1-4C6D-BA81-1A4E26FDE0DC}">
      <dgm:prSet/>
      <dgm:spPr/>
      <dgm:t>
        <a:bodyPr/>
        <a:lstStyle/>
        <a:p>
          <a:endParaRPr lang="ru-RU"/>
        </a:p>
      </dgm:t>
    </dgm:pt>
    <dgm:pt modelId="{BA1EEF6E-6F97-46CC-8A68-1A0AF65B4F53}" type="sibTrans" cxnId="{7AC392C1-3FB1-4C6D-BA81-1A4E26FDE0DC}">
      <dgm:prSet/>
      <dgm:spPr>
        <a:ln>
          <a:solidFill>
            <a:srgbClr val="4274B0">
              <a:alpha val="63000"/>
            </a:srgbClr>
          </a:solidFill>
        </a:ln>
      </dgm:spPr>
      <dgm:t>
        <a:bodyPr/>
        <a:lstStyle/>
        <a:p>
          <a:endParaRPr lang="ru-RU"/>
        </a:p>
      </dgm:t>
    </dgm:pt>
    <dgm:pt modelId="{51D06B4F-B17A-44C6-B906-945B315C034C}">
      <dgm:prSet phldrT="[Текст]" custT="1"/>
      <dgm:spPr>
        <a:pattFill prst="pct5">
          <a:fgClr>
            <a:schemeClr val="bg1"/>
          </a:fgClr>
          <a:bgClr>
            <a:srgbClr val="1B6FB5"/>
          </a:bgClr>
        </a:patt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Музыкальные темы 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78ED9E3-22C5-410B-BB87-3114953F509E}" type="parTrans" cxnId="{B2A5BF58-C076-495C-95EB-FBD80E55C108}">
      <dgm:prSet/>
      <dgm:spPr/>
      <dgm:t>
        <a:bodyPr/>
        <a:lstStyle/>
        <a:p>
          <a:endParaRPr lang="ru-RU"/>
        </a:p>
      </dgm:t>
    </dgm:pt>
    <dgm:pt modelId="{490B3688-3F31-4251-842D-B9D003E65CE5}" type="sibTrans" cxnId="{B2A5BF58-C076-495C-95EB-FBD80E55C108}">
      <dgm:prSet/>
      <dgm:spPr/>
      <dgm:t>
        <a:bodyPr/>
        <a:lstStyle/>
        <a:p>
          <a:endParaRPr lang="ru-RU"/>
        </a:p>
      </dgm:t>
    </dgm:pt>
    <dgm:pt modelId="{04784E2B-D2D4-4F30-A65F-CBBEFA57AEB2}">
      <dgm:prSet phldrT="[Текст]" custT="1"/>
      <dgm:spPr>
        <a:pattFill prst="pct5">
          <a:fgClr>
            <a:schemeClr val="bg1"/>
          </a:fgClr>
          <a:bgClr>
            <a:srgbClr val="1B6FB5"/>
          </a:bgClr>
        </a:patt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l">
            <a:spcAft>
              <a:spcPts val="0"/>
            </a:spcAft>
          </a:pP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Музыкальные инструменты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C73BDD0-FE6B-448A-AC09-DEE937B640D3}" type="parTrans" cxnId="{2A472E38-6AD2-421A-9174-776E6F7753A7}">
      <dgm:prSet/>
      <dgm:spPr/>
      <dgm:t>
        <a:bodyPr/>
        <a:lstStyle/>
        <a:p>
          <a:endParaRPr lang="ru-RU"/>
        </a:p>
      </dgm:t>
    </dgm:pt>
    <dgm:pt modelId="{FE9370E8-536B-4C5D-A30C-BEA9A7B095B0}" type="sibTrans" cxnId="{2A472E38-6AD2-421A-9174-776E6F7753A7}">
      <dgm:prSet/>
      <dgm:spPr/>
      <dgm:t>
        <a:bodyPr/>
        <a:lstStyle/>
        <a:p>
          <a:endParaRPr lang="ru-RU"/>
        </a:p>
      </dgm:t>
    </dgm:pt>
    <dgm:pt modelId="{A9728635-20DB-42BF-83BA-7E94F6459EE6}" type="pres">
      <dgm:prSet presAssocID="{330A8E22-E449-4CFC-9E63-198612AC95D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10F84D-9674-49D2-8CA9-29D73F5CBD5D}" type="pres">
      <dgm:prSet presAssocID="{0D605229-0234-4408-9246-5B8D9E8886F7}" presName="composite" presStyleCnt="0"/>
      <dgm:spPr/>
    </dgm:pt>
    <dgm:pt modelId="{E1A21488-2A81-4C71-BD16-6EB03334FB92}" type="pres">
      <dgm:prSet presAssocID="{0D605229-0234-4408-9246-5B8D9E8886F7}" presName="imgShp" presStyleLbl="fgImgPlace1" presStyleIdx="0" presStyleCnt="3" custScaleX="112048" custScaleY="112048"/>
      <dgm:spPr>
        <a:noFill/>
        <a:ln>
          <a:noFill/>
        </a:ln>
        <a:effectLst>
          <a:outerShdw blurRad="63500" sx="102000" sy="102000" algn="ctr" rotWithShape="0">
            <a:prstClr val="black">
              <a:alpha val="36000"/>
            </a:prstClr>
          </a:outerShdw>
        </a:effectLst>
      </dgm:spPr>
      <dgm:t>
        <a:bodyPr/>
        <a:lstStyle/>
        <a:p>
          <a:endParaRPr lang="ru-RU"/>
        </a:p>
      </dgm:t>
    </dgm:pt>
    <dgm:pt modelId="{23E9B91B-3E1A-4EC8-A248-EA4C14FCEB41}" type="pres">
      <dgm:prSet presAssocID="{0D605229-0234-4408-9246-5B8D9E8886F7}" presName="txShp" presStyleLbl="node1" presStyleIdx="0" presStyleCnt="3" custScaleX="92462" custScaleY="65577" custLinFactNeighborX="244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809D199-96D5-4078-9A5F-38EBD1D1AA3A}" type="pres">
      <dgm:prSet presAssocID="{BA1EEF6E-6F97-46CC-8A68-1A0AF65B4F53}" presName="spacing" presStyleCnt="0"/>
      <dgm:spPr/>
    </dgm:pt>
    <dgm:pt modelId="{F2AD1F84-8E37-4042-A49F-8FC6A4D44274}" type="pres">
      <dgm:prSet presAssocID="{51D06B4F-B17A-44C6-B906-945B315C034C}" presName="composite" presStyleCnt="0"/>
      <dgm:spPr/>
    </dgm:pt>
    <dgm:pt modelId="{B0C5764D-C751-4D8F-B066-7985D2D051C2}" type="pres">
      <dgm:prSet presAssocID="{51D06B4F-B17A-44C6-B906-945B315C034C}" presName="imgShp" presStyleLbl="fgImgPlace1" presStyleIdx="1" presStyleCnt="3" custScaleX="107606" custScaleY="107606" custLinFactNeighborX="11940" custLinFactNeighborY="-15150"/>
      <dgm:spPr>
        <a:noFill/>
        <a:ln>
          <a:solidFill>
            <a:schemeClr val="lt1"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endParaRPr lang="ru-RU"/>
        </a:p>
      </dgm:t>
    </dgm:pt>
    <dgm:pt modelId="{DEF36C91-10B6-460A-9AA3-9D56596D16D9}" type="pres">
      <dgm:prSet presAssocID="{51D06B4F-B17A-44C6-B906-945B315C034C}" presName="txShp" presStyleLbl="node1" presStyleIdx="1" presStyleCnt="3" custScaleX="91598" custScaleY="65577" custLinFactNeighborX="3535" custLinFactNeighborY="-2111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022B46E-1A22-49B8-8ECD-0E872E6F7077}" type="pres">
      <dgm:prSet presAssocID="{490B3688-3F31-4251-842D-B9D003E65CE5}" presName="spacing" presStyleCnt="0"/>
      <dgm:spPr/>
    </dgm:pt>
    <dgm:pt modelId="{FCE4DC8D-6635-4497-9910-F77051FDBF41}" type="pres">
      <dgm:prSet presAssocID="{04784E2B-D2D4-4F30-A65F-CBBEFA57AEB2}" presName="composite" presStyleCnt="0"/>
      <dgm:spPr/>
    </dgm:pt>
    <dgm:pt modelId="{79BEE5D1-870B-4F81-9AC9-033C80959475}" type="pres">
      <dgm:prSet presAssocID="{04784E2B-D2D4-4F30-A65F-CBBEFA57AEB2}" presName="imgShp" presStyleLbl="fgImgPlace1" presStyleIdx="2" presStyleCnt="3" custLinFactNeighborY="-30245"/>
      <dgm:spPr>
        <a:noFill/>
        <a:ln>
          <a:solidFill>
            <a:schemeClr val="lt1"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endParaRPr lang="ru-RU"/>
        </a:p>
      </dgm:t>
    </dgm:pt>
    <dgm:pt modelId="{CBDB7523-0D34-4F87-8FA6-D5D2C9E5B378}" type="pres">
      <dgm:prSet presAssocID="{04784E2B-D2D4-4F30-A65F-CBBEFA57AEB2}" presName="txShp" presStyleLbl="node1" presStyleIdx="2" presStyleCnt="3" custScaleX="91598" custScaleY="65577" custLinFactNeighborX="5965" custLinFactNeighborY="-3896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B2A5BF58-C076-495C-95EB-FBD80E55C108}" srcId="{330A8E22-E449-4CFC-9E63-198612AC95D6}" destId="{51D06B4F-B17A-44C6-B906-945B315C034C}" srcOrd="1" destOrd="0" parTransId="{D78ED9E3-22C5-410B-BB87-3114953F509E}" sibTransId="{490B3688-3F31-4251-842D-B9D003E65CE5}"/>
    <dgm:cxn modelId="{DC719DD9-0224-41B5-A0A7-FDC4825369EE}" type="presOf" srcId="{51D06B4F-B17A-44C6-B906-945B315C034C}" destId="{DEF36C91-10B6-460A-9AA3-9D56596D16D9}" srcOrd="0" destOrd="0" presId="urn:microsoft.com/office/officeart/2005/8/layout/vList3#1"/>
    <dgm:cxn modelId="{2A472E38-6AD2-421A-9174-776E6F7753A7}" srcId="{330A8E22-E449-4CFC-9E63-198612AC95D6}" destId="{04784E2B-D2D4-4F30-A65F-CBBEFA57AEB2}" srcOrd="2" destOrd="0" parTransId="{9C73BDD0-FE6B-448A-AC09-DEE937B640D3}" sibTransId="{FE9370E8-536B-4C5D-A30C-BEA9A7B095B0}"/>
    <dgm:cxn modelId="{92ED485D-D0C3-4245-9FC9-62A6022E1CE3}" type="presOf" srcId="{04784E2B-D2D4-4F30-A65F-CBBEFA57AEB2}" destId="{CBDB7523-0D34-4F87-8FA6-D5D2C9E5B378}" srcOrd="0" destOrd="0" presId="urn:microsoft.com/office/officeart/2005/8/layout/vList3#1"/>
    <dgm:cxn modelId="{0D8B2C49-4CEF-4C53-86F7-0C0E969FDFA2}" type="presOf" srcId="{330A8E22-E449-4CFC-9E63-198612AC95D6}" destId="{A9728635-20DB-42BF-83BA-7E94F6459EE6}" srcOrd="0" destOrd="0" presId="urn:microsoft.com/office/officeart/2005/8/layout/vList3#1"/>
    <dgm:cxn modelId="{7AC392C1-3FB1-4C6D-BA81-1A4E26FDE0DC}" srcId="{330A8E22-E449-4CFC-9E63-198612AC95D6}" destId="{0D605229-0234-4408-9246-5B8D9E8886F7}" srcOrd="0" destOrd="0" parTransId="{9255BABD-1EE1-4832-9965-F779561E8FA6}" sibTransId="{BA1EEF6E-6F97-46CC-8A68-1A0AF65B4F53}"/>
    <dgm:cxn modelId="{9222FF00-7230-4AB2-882F-BB18E200C5FB}" type="presOf" srcId="{0D605229-0234-4408-9246-5B8D9E8886F7}" destId="{23E9B91B-3E1A-4EC8-A248-EA4C14FCEB41}" srcOrd="0" destOrd="0" presId="urn:microsoft.com/office/officeart/2005/8/layout/vList3#1"/>
    <dgm:cxn modelId="{58345D54-E577-48C7-A853-CD39812820BD}" type="presParOf" srcId="{A9728635-20DB-42BF-83BA-7E94F6459EE6}" destId="{F810F84D-9674-49D2-8CA9-29D73F5CBD5D}" srcOrd="0" destOrd="0" presId="urn:microsoft.com/office/officeart/2005/8/layout/vList3#1"/>
    <dgm:cxn modelId="{98E3C079-EC85-474D-9107-5D3F832DE1B7}" type="presParOf" srcId="{F810F84D-9674-49D2-8CA9-29D73F5CBD5D}" destId="{E1A21488-2A81-4C71-BD16-6EB03334FB92}" srcOrd="0" destOrd="0" presId="urn:microsoft.com/office/officeart/2005/8/layout/vList3#1"/>
    <dgm:cxn modelId="{90936A78-7A41-483A-9327-5500DA2323B8}" type="presParOf" srcId="{F810F84D-9674-49D2-8CA9-29D73F5CBD5D}" destId="{23E9B91B-3E1A-4EC8-A248-EA4C14FCEB41}" srcOrd="1" destOrd="0" presId="urn:microsoft.com/office/officeart/2005/8/layout/vList3#1"/>
    <dgm:cxn modelId="{7644CC64-AAEC-4904-A21E-248E95DFAE65}" type="presParOf" srcId="{A9728635-20DB-42BF-83BA-7E94F6459EE6}" destId="{F809D199-96D5-4078-9A5F-38EBD1D1AA3A}" srcOrd="1" destOrd="0" presId="urn:microsoft.com/office/officeart/2005/8/layout/vList3#1"/>
    <dgm:cxn modelId="{32078CA6-56D2-4EF2-A52C-45C74EDF7ED9}" type="presParOf" srcId="{A9728635-20DB-42BF-83BA-7E94F6459EE6}" destId="{F2AD1F84-8E37-4042-A49F-8FC6A4D44274}" srcOrd="2" destOrd="0" presId="urn:microsoft.com/office/officeart/2005/8/layout/vList3#1"/>
    <dgm:cxn modelId="{2C1DFD2C-0D96-4A6F-8620-66442331681B}" type="presParOf" srcId="{F2AD1F84-8E37-4042-A49F-8FC6A4D44274}" destId="{B0C5764D-C751-4D8F-B066-7985D2D051C2}" srcOrd="0" destOrd="0" presId="urn:microsoft.com/office/officeart/2005/8/layout/vList3#1"/>
    <dgm:cxn modelId="{33606062-F155-4438-BE38-81165D8F9DBA}" type="presParOf" srcId="{F2AD1F84-8E37-4042-A49F-8FC6A4D44274}" destId="{DEF36C91-10B6-460A-9AA3-9D56596D16D9}" srcOrd="1" destOrd="0" presId="urn:microsoft.com/office/officeart/2005/8/layout/vList3#1"/>
    <dgm:cxn modelId="{E2093B6C-C1AF-4A4F-B4EC-DDFE1D9B3073}" type="presParOf" srcId="{A9728635-20DB-42BF-83BA-7E94F6459EE6}" destId="{6022B46E-1A22-49B8-8ECD-0E872E6F7077}" srcOrd="3" destOrd="0" presId="urn:microsoft.com/office/officeart/2005/8/layout/vList3#1"/>
    <dgm:cxn modelId="{7565FD5E-A938-4983-B7D3-381717710E9A}" type="presParOf" srcId="{A9728635-20DB-42BF-83BA-7E94F6459EE6}" destId="{FCE4DC8D-6635-4497-9910-F77051FDBF41}" srcOrd="4" destOrd="0" presId="urn:microsoft.com/office/officeart/2005/8/layout/vList3#1"/>
    <dgm:cxn modelId="{22DE274C-367F-4B45-8E31-FD4E1CA4187A}" type="presParOf" srcId="{FCE4DC8D-6635-4497-9910-F77051FDBF41}" destId="{79BEE5D1-870B-4F81-9AC9-033C80959475}" srcOrd="0" destOrd="0" presId="urn:microsoft.com/office/officeart/2005/8/layout/vList3#1"/>
    <dgm:cxn modelId="{9F46B699-5172-450A-A599-273239A13A8B}" type="presParOf" srcId="{FCE4DC8D-6635-4497-9910-F77051FDBF41}" destId="{CBDB7523-0D34-4F87-8FA6-D5D2C9E5B378}" srcOrd="1" destOrd="0" presId="urn:microsoft.com/office/officeart/2005/8/layout/vList3#1"/>
  </dgm:cxnLst>
  <dgm:bg>
    <a:noFill/>
    <a:effectLst>
      <a:outerShdw blurRad="63500" sx="102000" sy="102000" algn="ctr" rotWithShape="0">
        <a:prstClr val="black">
          <a:alpha val="40000"/>
        </a:prstClr>
      </a:outerShdw>
    </a:effectLst>
  </dgm:bg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E9B91B-3E1A-4EC8-A248-EA4C14FCEB41}">
      <dsp:nvSpPr>
        <dsp:cNvPr id="0" name=""/>
        <dsp:cNvSpPr/>
      </dsp:nvSpPr>
      <dsp:spPr>
        <a:xfrm rot="10800000">
          <a:off x="1817215" y="357916"/>
          <a:ext cx="3851988" cy="1007993"/>
        </a:xfrm>
        <a:prstGeom prst="roundRect">
          <a:avLst/>
        </a:prstGeom>
        <a:pattFill prst="pct5">
          <a:fgClr>
            <a:schemeClr val="bg1"/>
          </a:fgClr>
          <a:bgClr>
            <a:srgbClr val="1B6FB5"/>
          </a:bgClr>
        </a:pattFill>
        <a:ln w="25400" cap="flat" cmpd="sng" algn="ctr">
          <a:noFill/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7825" tIns="106680" rIns="199136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Персонажи сказки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«Петя и волк»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1817215" y="357916"/>
        <a:ext cx="3851988" cy="1007993"/>
      </dsp:txXfrm>
    </dsp:sp>
    <dsp:sp modelId="{E1A21488-2A81-4C71-BD16-6EB03334FB92}">
      <dsp:nvSpPr>
        <dsp:cNvPr id="0" name=""/>
        <dsp:cNvSpPr/>
      </dsp:nvSpPr>
      <dsp:spPr>
        <a:xfrm>
          <a:off x="697268" y="760"/>
          <a:ext cx="1722305" cy="1722305"/>
        </a:xfrm>
        <a:prstGeom prst="ellipse">
          <a:avLst/>
        </a:prstGeom>
        <a:noFill/>
        <a:ln w="25400" cap="flat" cmpd="sng" algn="ctr">
          <a:noFill/>
          <a:prstDash val="solid"/>
        </a:ln>
        <a:effectLst>
          <a:outerShdw blurRad="63500" sx="102000" sy="102000" algn="ctr" rotWithShape="0">
            <a:prstClr val="black">
              <a:alpha val="36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F36C91-10B6-460A-9AA3-9D56596D16D9}">
      <dsp:nvSpPr>
        <dsp:cNvPr id="0" name=""/>
        <dsp:cNvSpPr/>
      </dsp:nvSpPr>
      <dsp:spPr>
        <a:xfrm rot="10800000">
          <a:off x="1872634" y="2180391"/>
          <a:ext cx="3815993" cy="1007993"/>
        </a:xfrm>
        <a:prstGeom prst="roundRect">
          <a:avLst/>
        </a:prstGeom>
        <a:pattFill prst="pct5">
          <a:fgClr>
            <a:schemeClr val="bg1"/>
          </a:fgClr>
          <a:bgClr>
            <a:srgbClr val="1B6FB5"/>
          </a:bgClr>
        </a:pattFill>
        <a:ln w="25400" cap="flat" cmpd="sng" algn="ctr">
          <a:noFill/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7825" tIns="106680" rIns="199136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Музыкальные темы 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1872634" y="2180391"/>
        <a:ext cx="3815993" cy="1007993"/>
      </dsp:txXfrm>
    </dsp:sp>
    <dsp:sp modelId="{B0C5764D-C751-4D8F-B066-7985D2D051C2}">
      <dsp:nvSpPr>
        <dsp:cNvPr id="0" name=""/>
        <dsp:cNvSpPr/>
      </dsp:nvSpPr>
      <dsp:spPr>
        <a:xfrm>
          <a:off x="906868" y="1949032"/>
          <a:ext cx="1654027" cy="1654027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DB7523-0D34-4F87-8FA6-D5D2C9E5B378}">
      <dsp:nvSpPr>
        <dsp:cNvPr id="0" name=""/>
        <dsp:cNvSpPr/>
      </dsp:nvSpPr>
      <dsp:spPr>
        <a:xfrm rot="10800000">
          <a:off x="1944640" y="3960442"/>
          <a:ext cx="3815993" cy="1007993"/>
        </a:xfrm>
        <a:prstGeom prst="roundRect">
          <a:avLst/>
        </a:prstGeom>
        <a:pattFill prst="pct5">
          <a:fgClr>
            <a:schemeClr val="bg1"/>
          </a:fgClr>
          <a:bgClr>
            <a:srgbClr val="1B6FB5"/>
          </a:bgClr>
        </a:pattFill>
        <a:ln w="25400" cap="flat" cmpd="sng" algn="ctr">
          <a:noFill/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7825" tIns="106680" rIns="199136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Музыкальные инструменты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1944640" y="3960442"/>
        <a:ext cx="3815993" cy="1007993"/>
      </dsp:txXfrm>
    </dsp:sp>
    <dsp:sp modelId="{79BEE5D1-870B-4F81-9AC9-033C80959475}">
      <dsp:nvSpPr>
        <dsp:cNvPr id="0" name=""/>
        <dsp:cNvSpPr/>
      </dsp:nvSpPr>
      <dsp:spPr>
        <a:xfrm>
          <a:off x="752565" y="3829872"/>
          <a:ext cx="1537114" cy="1537114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60EAD-0D0C-4873-A306-2464208C2C0B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F5B4B-3E13-4E98-B1CE-0EE17F70E6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2892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F5B4B-3E13-4E98-B1CE-0EE17F70E68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5954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F5B4B-3E13-4E98-B1CE-0EE17F70E68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1009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F5B4B-3E13-4E98-B1CE-0EE17F70E68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2395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F5B4B-3E13-4E98-B1CE-0EE17F70E68B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3464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F5B4B-3E13-4E98-B1CE-0EE17F70E68B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7920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F5B4B-3E13-4E98-B1CE-0EE17F70E68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4954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F5B4B-3E13-4E98-B1CE-0EE17F70E68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4006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кошка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F5B4B-3E13-4E98-B1CE-0EE17F70E68B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552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F5B4B-3E13-4E98-B1CE-0EE17F70E68B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05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волк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F5B4B-3E13-4E98-B1CE-0EE17F70E68B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1389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петя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F5B4B-3E13-4E98-B1CE-0EE17F70E68B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0824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дедушка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F5B4B-3E13-4E98-B1CE-0EE17F70E68B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2923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охотники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F5B4B-3E13-4E98-B1CE-0EE17F70E68B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3064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1F985-0D07-484D-BA5C-BAFAA8C81D62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3E36-07DD-4CDB-B6D7-53512D778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1F985-0D07-484D-BA5C-BAFAA8C81D62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3E36-07DD-4CDB-B6D7-53512D778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1F985-0D07-484D-BA5C-BAFAA8C81D62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3E36-07DD-4CDB-B6D7-53512D778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2C4C-5E94-4C91-A904-ACA5E6C442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91553-F2A2-4486-A3E7-B06B821AA1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2895386"/>
      </p:ext>
    </p:extLst>
  </p:cSld>
  <p:clrMapOvr>
    <a:masterClrMapping/>
  </p:clrMapOvr>
  <p:transition spd="slow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2C4C-5E94-4C91-A904-ACA5E6C442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91553-F2A2-4486-A3E7-B06B821AA1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0938775"/>
      </p:ext>
    </p:extLst>
  </p:cSld>
  <p:clrMapOvr>
    <a:masterClrMapping/>
  </p:clrMapOvr>
  <p:transition spd="slow"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2C4C-5E94-4C91-A904-ACA5E6C442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91553-F2A2-4486-A3E7-B06B821AA1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2167135"/>
      </p:ext>
    </p:extLst>
  </p:cSld>
  <p:clrMapOvr>
    <a:masterClrMapping/>
  </p:clrMapOvr>
  <p:transition spd="slow"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2C4C-5E94-4C91-A904-ACA5E6C442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91553-F2A2-4486-A3E7-B06B821AA1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2585218"/>
      </p:ext>
    </p:extLst>
  </p:cSld>
  <p:clrMapOvr>
    <a:masterClrMapping/>
  </p:clrMapOvr>
  <p:transition spd="slow"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2C4C-5E94-4C91-A904-ACA5E6C442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91553-F2A2-4486-A3E7-B06B821AA1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9924060"/>
      </p:ext>
    </p:extLst>
  </p:cSld>
  <p:clrMapOvr>
    <a:masterClrMapping/>
  </p:clrMapOvr>
  <p:transition spd="slow"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  <a:latin typeface="bang whack pow" panose="02000000000000000000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50608252"/>
      </p:ext>
    </p:extLst>
  </p:cSld>
  <p:clrMapOvr>
    <a:masterClrMapping/>
  </p:clrMapOvr>
  <p:transition spd="slow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2C4C-5E94-4C91-A904-ACA5E6C442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91553-F2A2-4486-A3E7-B06B821AA1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8820992"/>
      </p:ext>
    </p:extLst>
  </p:cSld>
  <p:clrMapOvr>
    <a:masterClrMapping/>
  </p:clrMapOvr>
  <p:transition spd="slow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2C4C-5E94-4C91-A904-ACA5E6C442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91553-F2A2-4486-A3E7-B06B821AA1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3413921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1F985-0D07-484D-BA5C-BAFAA8C81D62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3E36-07DD-4CDB-B6D7-53512D778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2C4C-5E94-4C91-A904-ACA5E6C442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91553-F2A2-4486-A3E7-B06B821AA1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2202595"/>
      </p:ext>
    </p:extLst>
  </p:cSld>
  <p:clrMapOvr>
    <a:masterClrMapping/>
  </p:clrMapOvr>
  <p:transition spd="slow"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2C4C-5E94-4C91-A904-ACA5E6C442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91553-F2A2-4486-A3E7-B06B821AA1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4529823"/>
      </p:ext>
    </p:extLst>
  </p:cSld>
  <p:clrMapOvr>
    <a:masterClrMapping/>
  </p:clrMapOvr>
  <p:transition spd="slow"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2C4C-5E94-4C91-A904-ACA5E6C442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91553-F2A2-4486-A3E7-B06B821AA1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3178971"/>
      </p:ext>
    </p:extLst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1F985-0D07-484D-BA5C-BAFAA8C81D62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3E36-07DD-4CDB-B6D7-53512D778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1F985-0D07-484D-BA5C-BAFAA8C81D62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3E36-07DD-4CDB-B6D7-53512D778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1F985-0D07-484D-BA5C-BAFAA8C81D62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3E36-07DD-4CDB-B6D7-53512D778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1F985-0D07-484D-BA5C-BAFAA8C81D62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3E36-07DD-4CDB-B6D7-53512D778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1F985-0D07-484D-BA5C-BAFAA8C81D62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3E36-07DD-4CDB-B6D7-53512D778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1F985-0D07-484D-BA5C-BAFAA8C81D62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3E36-07DD-4CDB-B6D7-53512D778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1F985-0D07-484D-BA5C-BAFAA8C81D62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3E36-07DD-4CDB-B6D7-53512D778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94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1F985-0D07-484D-BA5C-BAFAA8C81D62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F3E36-07DD-4CDB-B6D7-53512D7783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3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94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B2C4C-5E94-4C91-A904-ACA5E6C442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91553-F2A2-4486-A3E7-B06B821AA1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490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CC"/>
          </a:solidFill>
          <a:latin typeface="bang whack pow" panose="02000000000000000000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bang whack pow" panose="02000000000000000000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bang whack pow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bang whack pow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bang whack pow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bang whack pow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9.png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6.mp3"/><Relationship Id="rId6" Type="http://schemas.openxmlformats.org/officeDocument/2006/relationships/image" Target="../media/image7.png"/><Relationship Id="rId11" Type="http://schemas.microsoft.com/office/2007/relationships/media" Target="../media/media6.mp3"/><Relationship Id="rId5" Type="http://schemas.openxmlformats.org/officeDocument/2006/relationships/image" Target="../media/image34.png"/><Relationship Id="rId10" Type="http://schemas.openxmlformats.org/officeDocument/2006/relationships/image" Target="../media/image37.png"/><Relationship Id="rId4" Type="http://schemas.openxmlformats.org/officeDocument/2006/relationships/image" Target="../media/image1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6.png"/><Relationship Id="rId3" Type="http://schemas.openxmlformats.org/officeDocument/2006/relationships/notesSlide" Target="../notesSlides/notesSlide9.xml"/><Relationship Id="rId7" Type="http://schemas.openxmlformats.org/officeDocument/2006/relationships/slide" Target="slide2.xml"/><Relationship Id="rId12" Type="http://schemas.microsoft.com/office/2007/relationships/media" Target="../media/media7.mp3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7.mp3"/><Relationship Id="rId6" Type="http://schemas.openxmlformats.org/officeDocument/2006/relationships/image" Target="../media/image7.png"/><Relationship Id="rId11" Type="http://schemas.openxmlformats.org/officeDocument/2006/relationships/image" Target="../media/image43.png"/><Relationship Id="rId5" Type="http://schemas.openxmlformats.org/officeDocument/2006/relationships/image" Target="../media/image34.png"/><Relationship Id="rId10" Type="http://schemas.openxmlformats.org/officeDocument/2006/relationships/image" Target="../media/image37.png"/><Relationship Id="rId4" Type="http://schemas.openxmlformats.org/officeDocument/2006/relationships/image" Target="../media/image1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36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7.jpeg"/><Relationship Id="rId12" Type="http://schemas.microsoft.com/office/2007/relationships/media" Target="../media/media8.mp3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8.mp3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png"/><Relationship Id="rId10" Type="http://schemas.openxmlformats.org/officeDocument/2006/relationships/image" Target="../media/image50.jpeg"/><Relationship Id="rId4" Type="http://schemas.openxmlformats.org/officeDocument/2006/relationships/image" Target="../media/image44.png"/><Relationship Id="rId9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5.png"/><Relationship Id="rId7" Type="http://schemas.openxmlformats.org/officeDocument/2006/relationships/image" Target="../media/image48.jpeg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9.mp3"/><Relationship Id="rId6" Type="http://schemas.openxmlformats.org/officeDocument/2006/relationships/image" Target="../media/image47.jpeg"/><Relationship Id="rId11" Type="http://schemas.microsoft.com/office/2007/relationships/media" Target="../media/media9.mp3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52.png"/><Relationship Id="rId9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5.png"/><Relationship Id="rId7" Type="http://schemas.openxmlformats.org/officeDocument/2006/relationships/image" Target="../media/image48.jpeg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0.mp3"/><Relationship Id="rId6" Type="http://schemas.openxmlformats.org/officeDocument/2006/relationships/image" Target="../media/image47.jpeg"/><Relationship Id="rId11" Type="http://schemas.microsoft.com/office/2007/relationships/media" Target="../media/media10.mp3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53.png"/><Relationship Id="rId9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5.png"/><Relationship Id="rId7" Type="http://schemas.openxmlformats.org/officeDocument/2006/relationships/image" Target="../media/image48.jpeg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1.mp3"/><Relationship Id="rId6" Type="http://schemas.openxmlformats.org/officeDocument/2006/relationships/image" Target="../media/image47.jpeg"/><Relationship Id="rId11" Type="http://schemas.microsoft.com/office/2007/relationships/media" Target="../media/media11.mp3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54.png"/><Relationship Id="rId9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36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7.jpeg"/><Relationship Id="rId12" Type="http://schemas.microsoft.com/office/2007/relationships/media" Target="../media/media12.mp3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2.mp3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55.png"/><Relationship Id="rId10" Type="http://schemas.openxmlformats.org/officeDocument/2006/relationships/image" Target="../media/image50.jpeg"/><Relationship Id="rId4" Type="http://schemas.openxmlformats.org/officeDocument/2006/relationships/image" Target="../media/image45.png"/><Relationship Id="rId9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36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7.jpeg"/><Relationship Id="rId12" Type="http://schemas.microsoft.com/office/2007/relationships/media" Target="../media/media13.mp3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3.mp3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png"/><Relationship Id="rId10" Type="http://schemas.openxmlformats.org/officeDocument/2006/relationships/image" Target="../media/image57.jpeg"/><Relationship Id="rId4" Type="http://schemas.openxmlformats.org/officeDocument/2006/relationships/image" Target="../media/image56.png"/><Relationship Id="rId9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slide" Target="slide2.xml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4.mp3"/><Relationship Id="rId6" Type="http://schemas.openxmlformats.org/officeDocument/2006/relationships/image" Target="../media/image45.png"/><Relationship Id="rId11" Type="http://schemas.openxmlformats.org/officeDocument/2006/relationships/image" Target="../media/image57.jpeg"/><Relationship Id="rId5" Type="http://schemas.openxmlformats.org/officeDocument/2006/relationships/image" Target="../media/image59.png"/><Relationship Id="rId15" Type="http://schemas.openxmlformats.org/officeDocument/2006/relationships/image" Target="../media/image36.png"/><Relationship Id="rId10" Type="http://schemas.openxmlformats.org/officeDocument/2006/relationships/image" Target="../media/image49.jpeg"/><Relationship Id="rId4" Type="http://schemas.openxmlformats.org/officeDocument/2006/relationships/image" Target="../media/image58.png"/><Relationship Id="rId9" Type="http://schemas.openxmlformats.org/officeDocument/2006/relationships/image" Target="../media/image48.jpeg"/><Relationship Id="rId14" Type="http://schemas.microsoft.com/office/2007/relationships/media" Target="../media/media14.mp3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9.png"/><Relationship Id="rId1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8.png"/><Relationship Id="rId17" Type="http://schemas.openxmlformats.org/officeDocument/2006/relationships/slide" Target="slide20.xml"/><Relationship Id="rId2" Type="http://schemas.openxmlformats.org/officeDocument/2006/relationships/notesSlide" Target="../notesSlides/notesSlide1.xml"/><Relationship Id="rId16" Type="http://schemas.openxmlformats.org/officeDocument/2006/relationships/slide" Target="slide12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7.png"/><Relationship Id="rId5" Type="http://schemas.openxmlformats.org/officeDocument/2006/relationships/diagramLayout" Target="../diagrams/layout1.xml"/><Relationship Id="rId15" Type="http://schemas.openxmlformats.org/officeDocument/2006/relationships/slide" Target="slide4.xml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Relationship Id="rId1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savepic.ru/13449901.png" TargetMode="External"/><Relationship Id="rId13" Type="http://schemas.openxmlformats.org/officeDocument/2006/relationships/hyperlink" Target="https://file-up.net/big_4df14b0d3f5a74170120170401144710.html" TargetMode="External"/><Relationship Id="rId18" Type="http://schemas.openxmlformats.org/officeDocument/2006/relationships/hyperlink" Target="http://www.violinsrakic.co.rs/images/eng/kvartet_rakic.jpg" TargetMode="External"/><Relationship Id="rId26" Type="http://schemas.openxmlformats.org/officeDocument/2006/relationships/hyperlink" Target="https://img.washingtonpost.com/rf/image_480w/2010-2019/WashingtonPost/2015/10/14/Style/Images/Ueno_MattDine2.jpg?uui" TargetMode="External"/><Relationship Id="rId3" Type="http://schemas.openxmlformats.org/officeDocument/2006/relationships/hyperlink" Target="https://file-up.net/big_054c3af79fa138b6e920170401145007.html" TargetMode="External"/><Relationship Id="rId21" Type="http://schemas.openxmlformats.org/officeDocument/2006/relationships/hyperlink" Target="http://eng.spdm.ru/sites/default/files/performers/dmitriy_nikitchenko.jpg" TargetMode="External"/><Relationship Id="rId34" Type="http://schemas.openxmlformats.org/officeDocument/2006/relationships/hyperlink" Target="https://deutschppt.wordpress.com/2014/07/06/&#1089;&#1090;&#1088;&#1077;&#1083;&#1082;&#1072;-&#1082;&#1088;&#1091;&#1090;&#1080;&#1090;&#1089;&#1103;-&#1086;&#1087;&#1103;&#1090;&#1100;/" TargetMode="External"/><Relationship Id="rId7" Type="http://schemas.openxmlformats.org/officeDocument/2006/relationships/hyperlink" Target="http://besticons.net/sites/default/files/gramophone-icon-5405.png" TargetMode="External"/><Relationship Id="rId12" Type="http://schemas.openxmlformats.org/officeDocument/2006/relationships/hyperlink" Target="https://file-up.net/big_d153a5b923bd55019620170401144914.html" TargetMode="External"/><Relationship Id="rId17" Type="http://schemas.openxmlformats.org/officeDocument/2006/relationships/hyperlink" Target="http://oldtimewallpapers.com/wallpapers/201304/83fd34b5aecf64a48ff9678147b370d0_medium.jpg" TargetMode="External"/><Relationship Id="rId25" Type="http://schemas.openxmlformats.org/officeDocument/2006/relationships/hyperlink" Target="http://gazetaigraem.ru/img/upload/article_image_48247.jpg" TargetMode="External"/><Relationship Id="rId33" Type="http://schemas.openxmlformats.org/officeDocument/2006/relationships/hyperlink" Target="http://iplayer.fm/song/22325549/Prokofev_Sergej_-_Petya_i_volk/" TargetMode="External"/><Relationship Id="rId2" Type="http://schemas.openxmlformats.org/officeDocument/2006/relationships/hyperlink" Target="http://dou-196.ucoz.ru/muso/29.png" TargetMode="External"/><Relationship Id="rId16" Type="http://schemas.openxmlformats.org/officeDocument/2006/relationships/hyperlink" Target="http://www.samordningsradet.no/artimages/grunden.jpg" TargetMode="External"/><Relationship Id="rId20" Type="http://schemas.openxmlformats.org/officeDocument/2006/relationships/hyperlink" Target="http://fs.nashaucheba.ru/tw_files2/urls_3/1527/d-1526920/1526920_html_1662306c.png" TargetMode="External"/><Relationship Id="rId29" Type="http://schemas.openxmlformats.org/officeDocument/2006/relationships/hyperlink" Target="http://www.madisonjazz.com/main/wp-content/uploads/2013/03/Clarinet-Guy-650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laycast.ru/uploads/2014/11/09/10565374.png" TargetMode="External"/><Relationship Id="rId11" Type="http://schemas.openxmlformats.org/officeDocument/2006/relationships/hyperlink" Target="http://www.ukrmodno.com.ua/health/babusyami-j-didusyami-deyaki-mami-j-tata-iz-zadovolennyam-viko/5.png" TargetMode="External"/><Relationship Id="rId24" Type="http://schemas.openxmlformats.org/officeDocument/2006/relationships/hyperlink" Target="http://muzkonkurs.ru/wp-content/uploads/users/culbeda/0jSedMB5FEk-1.jpg" TargetMode="External"/><Relationship Id="rId32" Type="http://schemas.openxmlformats.org/officeDocument/2006/relationships/hyperlink" Target="http://www.clipartbest.com/cliparts/9ip/6xe/9ip6xezeT.png" TargetMode="External"/><Relationship Id="rId37" Type="http://schemas.openxmlformats.org/officeDocument/2006/relationships/image" Target="../media/image11.png"/><Relationship Id="rId5" Type="http://schemas.openxmlformats.org/officeDocument/2006/relationships/hyperlink" Target="http://s018.radikal.ru/i526/1511/1a/363a19acd969.jpg" TargetMode="External"/><Relationship Id="rId15" Type="http://schemas.openxmlformats.org/officeDocument/2006/relationships/hyperlink" Target="https://file-up.net/big_de6ce27b283648b34d20170401144816.html" TargetMode="External"/><Relationship Id="rId23" Type="http://schemas.openxmlformats.org/officeDocument/2006/relationships/hyperlink" Target="https://thumbs.dreamstime.com/z/classical-musician-oboe-playing-26950525.jpg" TargetMode="External"/><Relationship Id="rId28" Type="http://schemas.openxmlformats.org/officeDocument/2006/relationships/hyperlink" Target="http://www.uniarts.fi/sites/default/files/05032015_sibisswingswithanttisarpila_1920x1080.jpg" TargetMode="External"/><Relationship Id="rId36" Type="http://schemas.openxmlformats.org/officeDocument/2006/relationships/image" Target="../media/image29.png"/><Relationship Id="rId10" Type="http://schemas.openxmlformats.org/officeDocument/2006/relationships/hyperlink" Target="http://dasha46.narod.ru/Encyclopedic_Knowledge/Music/Composers/1/SerhiyProkofyev.jpg" TargetMode="External"/><Relationship Id="rId19" Type="http://schemas.openxmlformats.org/officeDocument/2006/relationships/hyperlink" Target="http://www.concertino-moscow.ru/images/image-9.jpg" TargetMode="External"/><Relationship Id="rId31" Type="http://schemas.openxmlformats.org/officeDocument/2006/relationships/hyperlink" Target="http://exchangedownloads.smarttech.com/public/content/54/544efed5-3a20-42db-a1ef-8f02a1d4ffa9/previews/medium/0001.png" TargetMode="External"/><Relationship Id="rId4" Type="http://schemas.openxmlformats.org/officeDocument/2006/relationships/hyperlink" Target="http://s019.radikal.ru/i634/1511/2b/bab850169001.png" TargetMode="External"/><Relationship Id="rId9" Type="http://schemas.openxmlformats.org/officeDocument/2006/relationships/hyperlink" Target="http://pics.clipartpng.com/Violin_PNG_Clipart-899.png" TargetMode="External"/><Relationship Id="rId14" Type="http://schemas.openxmlformats.org/officeDocument/2006/relationships/hyperlink" Target="https://file-up.net/big_3ee2d65cbe6e095b8420170401144602.html" TargetMode="External"/><Relationship Id="rId22" Type="http://schemas.openxmlformats.org/officeDocument/2006/relationships/hyperlink" Target="https://filed16-1.my.mail.ru/pic?url=http://my.mail.ru/+/video/url/sc03/721526691519808369&amp;mw=&amp;mh=&amp;sig=bb88aa4f9ec136d865eae37afb58725e" TargetMode="External"/><Relationship Id="rId27" Type="http://schemas.openxmlformats.org/officeDocument/2006/relationships/hyperlink" Target="http://www.tv.net.ua/uploads/posts/2009-12/1260231778_rrrr1-50.jpg" TargetMode="External"/><Relationship Id="rId30" Type="http://schemas.openxmlformats.org/officeDocument/2006/relationships/hyperlink" Target="https://i.ytimg.com/vi/40k3AAbA7tM/maxresdefault.jpg" TargetMode="External"/><Relationship Id="rId35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21" Type="http://schemas.openxmlformats.org/officeDocument/2006/relationships/image" Target="../media/image29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5.png"/><Relationship Id="rId20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1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4.png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media1.mp3"/><Relationship Id="rId6" Type="http://schemas.openxmlformats.org/officeDocument/2006/relationships/image" Target="../media/image33.png"/><Relationship Id="rId11" Type="http://schemas.microsoft.com/office/2007/relationships/media" Target="../media/media1.mp3"/><Relationship Id="rId5" Type="http://schemas.openxmlformats.org/officeDocument/2006/relationships/image" Target="../media/image32.png"/><Relationship Id="rId10" Type="http://schemas.openxmlformats.org/officeDocument/2006/relationships/image" Target="../media/image29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2.mp3"/><Relationship Id="rId6" Type="http://schemas.openxmlformats.org/officeDocument/2006/relationships/image" Target="../media/image29.png"/><Relationship Id="rId11" Type="http://schemas.microsoft.com/office/2007/relationships/media" Target="../media/media2.mp3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1.pn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png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3.mp3"/><Relationship Id="rId6" Type="http://schemas.openxmlformats.org/officeDocument/2006/relationships/image" Target="../media/image39.png"/><Relationship Id="rId11" Type="http://schemas.microsoft.com/office/2007/relationships/media" Target="../media/media3.mp3"/><Relationship Id="rId5" Type="http://schemas.openxmlformats.org/officeDocument/2006/relationships/image" Target="../media/image34.png"/><Relationship Id="rId10" Type="http://schemas.openxmlformats.org/officeDocument/2006/relationships/image" Target="../media/image37.png"/><Relationship Id="rId4" Type="http://schemas.openxmlformats.org/officeDocument/2006/relationships/image" Target="../media/image1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9.png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4.mp3"/><Relationship Id="rId6" Type="http://schemas.openxmlformats.org/officeDocument/2006/relationships/image" Target="../media/image7.png"/><Relationship Id="rId11" Type="http://schemas.microsoft.com/office/2007/relationships/media" Target="../media/media4.mp3"/><Relationship Id="rId5" Type="http://schemas.openxmlformats.org/officeDocument/2006/relationships/image" Target="../media/image34.png"/><Relationship Id="rId10" Type="http://schemas.openxmlformats.org/officeDocument/2006/relationships/image" Target="../media/image37.png"/><Relationship Id="rId4" Type="http://schemas.openxmlformats.org/officeDocument/2006/relationships/image" Target="../media/image1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1.png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5.mp3"/><Relationship Id="rId6" Type="http://schemas.openxmlformats.org/officeDocument/2006/relationships/image" Target="../media/image7.png"/><Relationship Id="rId11" Type="http://schemas.microsoft.com/office/2007/relationships/media" Target="../media/media5.mp3"/><Relationship Id="rId5" Type="http://schemas.openxmlformats.org/officeDocument/2006/relationships/image" Target="../media/image34.png"/><Relationship Id="rId10" Type="http://schemas.openxmlformats.org/officeDocument/2006/relationships/image" Target="../media/image37.png"/><Relationship Id="rId4" Type="http://schemas.openxmlformats.org/officeDocument/2006/relationships/image" Target="../media/image1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7504" y="106753"/>
            <a:ext cx="1447800" cy="13811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759624" y="5949280"/>
            <a:ext cx="338437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 smtClean="0">
                <a:solidFill>
                  <a:schemeClr val="bg1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Arial" pitchFamily="34" charset="0"/>
              </a:rPr>
              <a:t>Подготовила учитель музыки</a:t>
            </a:r>
            <a:br>
              <a:rPr lang="ru-RU" sz="1600" dirty="0" smtClean="0">
                <a:solidFill>
                  <a:schemeClr val="bg1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Arial" pitchFamily="34" charset="0"/>
              </a:rPr>
            </a:br>
            <a:r>
              <a:rPr lang="ru-RU" sz="1600" dirty="0" err="1" smtClean="0">
                <a:solidFill>
                  <a:schemeClr val="bg1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Arial" pitchFamily="34" charset="0"/>
              </a:rPr>
              <a:t>Редчина</a:t>
            </a:r>
            <a:r>
              <a:rPr lang="ru-RU" sz="1600" dirty="0" smtClean="0">
                <a:solidFill>
                  <a:schemeClr val="bg1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Arial" pitchFamily="34" charset="0"/>
              </a:rPr>
              <a:t> Валентина Викторовна</a:t>
            </a:r>
            <a:endParaRPr lang="ru-RU" sz="1600" dirty="0">
              <a:solidFill>
                <a:schemeClr val="bg1"/>
              </a:solidFill>
              <a:latin typeface="Calibri Light" panose="020F03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28513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етя"/>
          <p:cNvSpPr/>
          <p:nvPr/>
        </p:nvSpPr>
        <p:spPr>
          <a:xfrm>
            <a:off x="6156456" y="1257484"/>
            <a:ext cx="2520000" cy="720080"/>
          </a:xfrm>
          <a:prstGeom prst="roundRect">
            <a:avLst/>
          </a:prstGeom>
          <a:blipFill>
            <a:blip r:embed="rId5" cstate="email">
              <a:alphaModFix amt="94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Петя 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волк"/>
          <p:cNvSpPr/>
          <p:nvPr/>
        </p:nvSpPr>
        <p:spPr>
          <a:xfrm>
            <a:off x="6156456" y="2163222"/>
            <a:ext cx="2520000" cy="720080"/>
          </a:xfrm>
          <a:prstGeom prst="round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Волк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хотники"/>
          <p:cNvSpPr/>
          <p:nvPr/>
        </p:nvSpPr>
        <p:spPr>
          <a:xfrm>
            <a:off x="6156456" y="351746"/>
            <a:ext cx="2520000" cy="720080"/>
          </a:xfrm>
          <a:prstGeom prst="round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Охотники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утка"/>
          <p:cNvSpPr/>
          <p:nvPr/>
        </p:nvSpPr>
        <p:spPr>
          <a:xfrm>
            <a:off x="6156456" y="3974698"/>
            <a:ext cx="2520000" cy="720080"/>
          </a:xfrm>
          <a:prstGeom prst="round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Утка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дедушка"/>
          <p:cNvSpPr/>
          <p:nvPr/>
        </p:nvSpPr>
        <p:spPr>
          <a:xfrm>
            <a:off x="6156456" y="3068960"/>
            <a:ext cx="2520000" cy="720080"/>
          </a:xfrm>
          <a:prstGeom prst="round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Дедушка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тица"/>
          <p:cNvSpPr/>
          <p:nvPr/>
        </p:nvSpPr>
        <p:spPr>
          <a:xfrm>
            <a:off x="6156456" y="4880436"/>
            <a:ext cx="2520000" cy="720080"/>
          </a:xfrm>
          <a:prstGeom prst="round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Птичка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кошка"/>
          <p:cNvSpPr/>
          <p:nvPr/>
        </p:nvSpPr>
        <p:spPr>
          <a:xfrm>
            <a:off x="6156456" y="5786175"/>
            <a:ext cx="2520000" cy="720080"/>
          </a:xfrm>
          <a:prstGeom prst="round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Кошка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512" y="188768"/>
            <a:ext cx="1152000" cy="1152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flipH="1">
            <a:off x="8244408" y="6196932"/>
            <a:ext cx="732859" cy="54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дедушк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466" y="1476783"/>
            <a:ext cx="2498412" cy="51205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солнце"/>
          <p:cNvGrpSpPr/>
          <p:nvPr/>
        </p:nvGrpSpPr>
        <p:grpSpPr>
          <a:xfrm>
            <a:off x="2445919" y="6952"/>
            <a:ext cx="3492000" cy="3327874"/>
            <a:chOff x="2445919" y="6952"/>
            <a:chExt cx="3492000" cy="3327874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/>
          </p:blipFill>
          <p:spPr>
            <a:xfrm>
              <a:off x="2699792" y="286150"/>
              <a:ext cx="3168352" cy="2334309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445919" y="6952"/>
              <a:ext cx="3492000" cy="332787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0" name="media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4226818" y="76774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3580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7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99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етя"/>
          <p:cNvSpPr/>
          <p:nvPr/>
        </p:nvSpPr>
        <p:spPr>
          <a:xfrm>
            <a:off x="6156456" y="1257484"/>
            <a:ext cx="2520000" cy="720080"/>
          </a:xfrm>
          <a:prstGeom prst="roundRect">
            <a:avLst/>
          </a:prstGeom>
          <a:blipFill>
            <a:blip r:embed="rId5" cstate="email">
              <a:alphaModFix amt="94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Петя 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волк"/>
          <p:cNvSpPr/>
          <p:nvPr/>
        </p:nvSpPr>
        <p:spPr>
          <a:xfrm>
            <a:off x="6156456" y="2163222"/>
            <a:ext cx="2520000" cy="720080"/>
          </a:xfrm>
          <a:prstGeom prst="round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Волк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хотники"/>
          <p:cNvSpPr/>
          <p:nvPr/>
        </p:nvSpPr>
        <p:spPr>
          <a:xfrm>
            <a:off x="6156456" y="351746"/>
            <a:ext cx="2520000" cy="720080"/>
          </a:xfrm>
          <a:prstGeom prst="round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Охотники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утка"/>
          <p:cNvSpPr/>
          <p:nvPr/>
        </p:nvSpPr>
        <p:spPr>
          <a:xfrm>
            <a:off x="6156456" y="3974698"/>
            <a:ext cx="2520000" cy="720080"/>
          </a:xfrm>
          <a:prstGeom prst="round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Утка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дедушка"/>
          <p:cNvSpPr/>
          <p:nvPr/>
        </p:nvSpPr>
        <p:spPr>
          <a:xfrm>
            <a:off x="6156456" y="3068960"/>
            <a:ext cx="2520000" cy="720080"/>
          </a:xfrm>
          <a:prstGeom prst="round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Дедушка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тица"/>
          <p:cNvSpPr/>
          <p:nvPr/>
        </p:nvSpPr>
        <p:spPr>
          <a:xfrm>
            <a:off x="6156456" y="4880436"/>
            <a:ext cx="2520000" cy="720080"/>
          </a:xfrm>
          <a:prstGeom prst="round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Птичка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кошка"/>
          <p:cNvSpPr/>
          <p:nvPr/>
        </p:nvSpPr>
        <p:spPr>
          <a:xfrm>
            <a:off x="6156456" y="5786175"/>
            <a:ext cx="2520000" cy="720080"/>
          </a:xfrm>
          <a:prstGeom prst="round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Кошка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512" y="188768"/>
            <a:ext cx="1152000" cy="1152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flipH="1">
            <a:off x="8244408" y="6196932"/>
            <a:ext cx="732859" cy="54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солнце"/>
          <p:cNvGrpSpPr/>
          <p:nvPr/>
        </p:nvGrpSpPr>
        <p:grpSpPr>
          <a:xfrm>
            <a:off x="2445919" y="6952"/>
            <a:ext cx="3492000" cy="3327874"/>
            <a:chOff x="2445919" y="6952"/>
            <a:chExt cx="3492000" cy="3327874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/>
          </p:blipFill>
          <p:spPr>
            <a:xfrm>
              <a:off x="2699792" y="286150"/>
              <a:ext cx="3168352" cy="2334309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445919" y="6952"/>
              <a:ext cx="3492000" cy="332787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9" name="охотники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5496" y="2061368"/>
            <a:ext cx="4452028" cy="468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media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4283968" y="73296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233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321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950" y="2363396"/>
            <a:ext cx="87781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C3150"/>
                </a:solidFill>
              </a:rPr>
              <a:t>Рассмотри фотографии музыкантов и </a:t>
            </a:r>
            <a:r>
              <a:rPr lang="ru-RU" sz="2800" dirty="0">
                <a:solidFill>
                  <a:srgbClr val="0C3150"/>
                </a:solidFill>
              </a:rPr>
              <a:t>определи, </a:t>
            </a:r>
            <a:endParaRPr lang="ru-RU" sz="2800" dirty="0" smtClean="0">
              <a:solidFill>
                <a:srgbClr val="0C3150"/>
              </a:solidFill>
            </a:endParaRPr>
          </a:p>
          <a:p>
            <a:pPr algn="ctr"/>
            <a:r>
              <a:rPr lang="ru-RU" sz="2800" dirty="0" smtClean="0">
                <a:solidFill>
                  <a:srgbClr val="0C3150"/>
                </a:solidFill>
              </a:rPr>
              <a:t>какой музыкальный инструмент исполняет партию персонажа, </a:t>
            </a:r>
            <a:r>
              <a:rPr lang="ru-RU" sz="2800" dirty="0">
                <a:solidFill>
                  <a:srgbClr val="0C3150"/>
                </a:solidFill>
              </a:rPr>
              <a:t>расположенного </a:t>
            </a:r>
            <a:r>
              <a:rPr lang="ru-RU" sz="2800" dirty="0" smtClean="0">
                <a:solidFill>
                  <a:srgbClr val="0C3150"/>
                </a:solidFill>
              </a:rPr>
              <a:t>напротив мигающего треугольника. Щел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ч</a:t>
            </a:r>
            <a:r>
              <a:rPr lang="ru-RU" sz="2800" dirty="0" smtClean="0">
                <a:solidFill>
                  <a:srgbClr val="0C3150"/>
                </a:solidFill>
              </a:rPr>
              <a:t>ком выбери подходящий музыкальный инструмент</a:t>
            </a:r>
            <a:endParaRPr lang="ru-RU" sz="2800" dirty="0">
              <a:solidFill>
                <a:srgbClr val="0C31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2950" y="116632"/>
            <a:ext cx="8778100" cy="2394502"/>
          </a:xfrm>
          <a:prstGeom prst="rect">
            <a:avLst/>
          </a:prstGeom>
          <a:effectLst>
            <a:glow>
              <a:schemeClr val="accent1"/>
            </a:glo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8000" b="1" dirty="0" smtClean="0">
                <a:ln/>
                <a:solidFill>
                  <a:srgbClr val="28466A"/>
                </a:solidFill>
                <a:effectLst>
                  <a:glow rad="1143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ritza" panose="04040404050702020202" pitchFamily="82" charset="0"/>
              </a:rPr>
              <a:t>Музыкальные инструменты</a:t>
            </a:r>
          </a:p>
          <a:p>
            <a:pPr algn="ctr">
              <a:lnSpc>
                <a:spcPct val="90000"/>
              </a:lnSpc>
            </a:pPr>
            <a:endParaRPr lang="ru-RU" sz="2400" b="1" dirty="0" smtClean="0">
              <a:ln/>
              <a:solidFill>
                <a:srgbClr val="28466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416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правильный ответ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084166" y="692694"/>
            <a:ext cx="2530255" cy="6156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3" name="треугольниик1"/>
          <p:cNvSpPr/>
          <p:nvPr/>
        </p:nvSpPr>
        <p:spPr>
          <a:xfrm rot="5400000">
            <a:off x="143520" y="3244745"/>
            <a:ext cx="432000" cy="360000"/>
          </a:xfrm>
          <a:prstGeom prst="triangle">
            <a:avLst/>
          </a:prstGeom>
          <a:pattFill prst="pct5">
            <a:fgClr>
              <a:schemeClr val="bg1"/>
            </a:fgClr>
            <a:bgClr>
              <a:srgbClr val="28466A"/>
            </a:bgClr>
          </a:pattFill>
          <a:ln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pic>
        <p:nvPicPr>
          <p:cNvPr id="5" name="колесо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223399">
            <a:off x="550412" y="861570"/>
            <a:ext cx="4955907" cy="4932000"/>
          </a:xfrm>
          <a:prstGeom prst="rect">
            <a:avLst/>
          </a:prstGeom>
        </p:spPr>
      </p:pic>
      <p:grpSp>
        <p:nvGrpSpPr>
          <p:cNvPr id="30" name="фагот"/>
          <p:cNvGrpSpPr/>
          <p:nvPr/>
        </p:nvGrpSpPr>
        <p:grpSpPr>
          <a:xfrm>
            <a:off x="5314687" y="260647"/>
            <a:ext cx="1172699" cy="1544767"/>
            <a:chOff x="5004048" y="330576"/>
            <a:chExt cx="1210529" cy="162325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004048" y="330576"/>
              <a:ext cx="1210529" cy="1513162"/>
            </a:xfrm>
            <a:prstGeom prst="rect">
              <a:avLst/>
            </a:prstGeom>
          </p:spPr>
        </p:pic>
        <p:sp>
          <p:nvSpPr>
            <p:cNvPr id="23" name="Прямоугольник 22"/>
            <p:cNvSpPr/>
            <p:nvPr/>
          </p:nvSpPr>
          <p:spPr>
            <a:xfrm>
              <a:off x="5172343" y="1533390"/>
              <a:ext cx="849001" cy="4204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Фагот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" name="валторна"/>
          <p:cNvGrpSpPr/>
          <p:nvPr/>
        </p:nvGrpSpPr>
        <p:grpSpPr>
          <a:xfrm>
            <a:off x="5292080" y="5094070"/>
            <a:ext cx="1229311" cy="1571489"/>
            <a:chOff x="5345399" y="4807547"/>
            <a:chExt cx="1229311" cy="161717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355633" y="4807547"/>
              <a:ext cx="1202210" cy="1518913"/>
            </a:xfrm>
            <a:prstGeom prst="rect">
              <a:avLst/>
            </a:prstGeom>
          </p:spPr>
        </p:pic>
        <p:sp>
          <p:nvSpPr>
            <p:cNvPr id="24" name="Прямоугольник 23"/>
            <p:cNvSpPr/>
            <p:nvPr/>
          </p:nvSpPr>
          <p:spPr>
            <a:xfrm>
              <a:off x="5345399" y="6012983"/>
              <a:ext cx="1229311" cy="4117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Валторна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" name="гобой"/>
          <p:cNvGrpSpPr/>
          <p:nvPr/>
        </p:nvGrpSpPr>
        <p:grpSpPr>
          <a:xfrm>
            <a:off x="6639831" y="260648"/>
            <a:ext cx="2304000" cy="1440000"/>
            <a:chOff x="6628344" y="332655"/>
            <a:chExt cx="2304000" cy="1440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3" name="Рисунок 12"/>
            <p:cNvPicPr>
              <a:picLocks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628344" y="332655"/>
              <a:ext cx="2304000" cy="1440000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930472" y="382419"/>
              <a:ext cx="826508" cy="40011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Гобой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9" name="кларнет"/>
          <p:cNvGrpSpPr/>
          <p:nvPr/>
        </p:nvGrpSpPr>
        <p:grpSpPr>
          <a:xfrm>
            <a:off x="6639831" y="1825265"/>
            <a:ext cx="2304000" cy="1480453"/>
            <a:chOff x="6626128" y="1836067"/>
            <a:chExt cx="2304000" cy="148045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626128" y="1871133"/>
              <a:ext cx="2304000" cy="1445387"/>
            </a:xfrm>
            <a:prstGeom prst="rect">
              <a:avLst/>
            </a:prstGeom>
          </p:spPr>
        </p:pic>
        <p:sp>
          <p:nvSpPr>
            <p:cNvPr id="21" name="Прямоугольник 20"/>
            <p:cNvSpPr/>
            <p:nvPr/>
          </p:nvSpPr>
          <p:spPr>
            <a:xfrm>
              <a:off x="6650352" y="1836067"/>
              <a:ext cx="10961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Кларнет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" name="флейта"/>
          <p:cNvGrpSpPr/>
          <p:nvPr/>
        </p:nvGrpSpPr>
        <p:grpSpPr>
          <a:xfrm>
            <a:off x="6639831" y="3430335"/>
            <a:ext cx="2304000" cy="1542177"/>
            <a:chOff x="6631830" y="3407314"/>
            <a:chExt cx="2304000" cy="154217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631830" y="3407314"/>
              <a:ext cx="2304000" cy="1542177"/>
            </a:xfrm>
            <a:prstGeom prst="rect">
              <a:avLst/>
            </a:prstGeom>
          </p:spPr>
        </p:pic>
        <p:sp>
          <p:nvSpPr>
            <p:cNvPr id="22" name="Прямоугольник 21"/>
            <p:cNvSpPr/>
            <p:nvPr/>
          </p:nvSpPr>
          <p:spPr>
            <a:xfrm>
              <a:off x="6658108" y="3429000"/>
              <a:ext cx="99290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Флейта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7" name="скрипка"/>
          <p:cNvGrpSpPr/>
          <p:nvPr/>
        </p:nvGrpSpPr>
        <p:grpSpPr>
          <a:xfrm>
            <a:off x="6639831" y="5097129"/>
            <a:ext cx="2304000" cy="1498381"/>
            <a:chOff x="6628344" y="5041987"/>
            <a:chExt cx="2304000" cy="149838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028" name="Picture 4" descr="http://oldtimewallpapers.com/wallpapers/201304/83fd34b5aecf64a48ff9678147b370d0_medium.jpg"/>
            <p:cNvPicPr>
              <a:picLocks noChangeAspect="1" noChangeArrowheads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6628344" y="5041987"/>
              <a:ext cx="2304000" cy="1498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Прямоугольник 24"/>
            <p:cNvSpPr/>
            <p:nvPr/>
          </p:nvSpPr>
          <p:spPr>
            <a:xfrm>
              <a:off x="7679867" y="6080545"/>
              <a:ext cx="111434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Скрипка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" name="Равнобедренный треугольник 3">
            <a:hlinkClick r:id="" action="ppaction://hlinkshowjump?jump=nextslide"/>
          </p:cNvPr>
          <p:cNvSpPr/>
          <p:nvPr/>
        </p:nvSpPr>
        <p:spPr>
          <a:xfrm rot="5400000">
            <a:off x="5543756" y="3244745"/>
            <a:ext cx="432000" cy="360000"/>
          </a:xfrm>
          <a:prstGeom prst="triangle">
            <a:avLst/>
          </a:prstGeom>
          <a:pattFill prst="pct5">
            <a:fgClr>
              <a:schemeClr val="bg1"/>
            </a:fgClr>
            <a:bgClr>
              <a:srgbClr val="28466A"/>
            </a:bgClr>
          </a:pattFill>
          <a:ln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pic>
        <p:nvPicPr>
          <p:cNvPr id="2" name="media8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4067944" y="73174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0723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95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588"/>
                            </p:stCondLst>
                            <p:childTnLst>
                              <p:par>
                                <p:cTn id="7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9588"/>
                            </p:stCondLst>
                            <p:childTnLst>
                              <p:par>
                                <p:cTn id="76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олесо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9472022">
            <a:off x="550444" y="1012521"/>
            <a:ext cx="4955907" cy="4932000"/>
          </a:xfrm>
          <a:prstGeom prst="rect">
            <a:avLst/>
          </a:prstGeom>
        </p:spPr>
      </p:pic>
      <p:pic>
        <p:nvPicPr>
          <p:cNvPr id="7" name="правильно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80112" y="836712"/>
            <a:ext cx="2990410" cy="5688000"/>
          </a:xfrm>
          <a:prstGeom prst="rect">
            <a:avLst/>
          </a:prstGeom>
          <a:effectLst/>
        </p:spPr>
      </p:pic>
      <p:sp>
        <p:nvSpPr>
          <p:cNvPr id="3" name="треугольниик1"/>
          <p:cNvSpPr/>
          <p:nvPr/>
        </p:nvSpPr>
        <p:spPr>
          <a:xfrm rot="5400000">
            <a:off x="143552" y="3248976"/>
            <a:ext cx="432000" cy="360000"/>
          </a:xfrm>
          <a:prstGeom prst="triangle">
            <a:avLst/>
          </a:prstGeom>
          <a:pattFill prst="pct5">
            <a:fgClr>
              <a:schemeClr val="bg1"/>
            </a:fgClr>
            <a:bgClr>
              <a:srgbClr val="28466A"/>
            </a:bgClr>
          </a:pattFill>
          <a:ln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grpSp>
        <p:nvGrpSpPr>
          <p:cNvPr id="30" name="фагот"/>
          <p:cNvGrpSpPr/>
          <p:nvPr/>
        </p:nvGrpSpPr>
        <p:grpSpPr>
          <a:xfrm>
            <a:off x="5314687" y="260647"/>
            <a:ext cx="1172699" cy="1544767"/>
            <a:chOff x="5004048" y="330576"/>
            <a:chExt cx="1210529" cy="162325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004048" y="330576"/>
              <a:ext cx="1210529" cy="1513162"/>
            </a:xfrm>
            <a:prstGeom prst="rect">
              <a:avLst/>
            </a:prstGeom>
          </p:spPr>
        </p:pic>
        <p:sp>
          <p:nvSpPr>
            <p:cNvPr id="23" name="Прямоугольник 22"/>
            <p:cNvSpPr/>
            <p:nvPr/>
          </p:nvSpPr>
          <p:spPr>
            <a:xfrm>
              <a:off x="5172343" y="1533390"/>
              <a:ext cx="849001" cy="4204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Фагот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" name="валторна"/>
          <p:cNvGrpSpPr/>
          <p:nvPr/>
        </p:nvGrpSpPr>
        <p:grpSpPr>
          <a:xfrm>
            <a:off x="5292080" y="5094070"/>
            <a:ext cx="1229311" cy="1571489"/>
            <a:chOff x="5345399" y="4807547"/>
            <a:chExt cx="1229311" cy="161717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355633" y="4807547"/>
              <a:ext cx="1202210" cy="1518913"/>
            </a:xfrm>
            <a:prstGeom prst="rect">
              <a:avLst/>
            </a:prstGeom>
          </p:spPr>
        </p:pic>
        <p:sp>
          <p:nvSpPr>
            <p:cNvPr id="24" name="Прямоугольник 23"/>
            <p:cNvSpPr/>
            <p:nvPr/>
          </p:nvSpPr>
          <p:spPr>
            <a:xfrm>
              <a:off x="5345399" y="6012983"/>
              <a:ext cx="1229311" cy="4117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Валторна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" name="гобой"/>
          <p:cNvGrpSpPr/>
          <p:nvPr/>
        </p:nvGrpSpPr>
        <p:grpSpPr>
          <a:xfrm>
            <a:off x="6639831" y="260648"/>
            <a:ext cx="2304000" cy="1440000"/>
            <a:chOff x="6628344" y="332655"/>
            <a:chExt cx="2304000" cy="1440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3" name="Рисунок 12"/>
            <p:cNvPicPr>
              <a:picLocks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628344" y="332655"/>
              <a:ext cx="2304000" cy="1440000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930472" y="382419"/>
              <a:ext cx="826508" cy="40011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Гобой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9" name="кларнет"/>
          <p:cNvGrpSpPr/>
          <p:nvPr/>
        </p:nvGrpSpPr>
        <p:grpSpPr>
          <a:xfrm>
            <a:off x="6639831" y="1825265"/>
            <a:ext cx="2304000" cy="1480453"/>
            <a:chOff x="6626128" y="1836067"/>
            <a:chExt cx="2304000" cy="148045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626128" y="1871133"/>
              <a:ext cx="2304000" cy="1445387"/>
            </a:xfrm>
            <a:prstGeom prst="rect">
              <a:avLst/>
            </a:prstGeom>
          </p:spPr>
        </p:pic>
        <p:sp>
          <p:nvSpPr>
            <p:cNvPr id="21" name="Прямоугольник 20"/>
            <p:cNvSpPr/>
            <p:nvPr/>
          </p:nvSpPr>
          <p:spPr>
            <a:xfrm>
              <a:off x="6650352" y="1836067"/>
              <a:ext cx="10961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Кларнет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" name="флейта"/>
          <p:cNvGrpSpPr/>
          <p:nvPr/>
        </p:nvGrpSpPr>
        <p:grpSpPr>
          <a:xfrm>
            <a:off x="6639831" y="3430335"/>
            <a:ext cx="2304000" cy="1542177"/>
            <a:chOff x="6631830" y="3407314"/>
            <a:chExt cx="2304000" cy="154217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631830" y="3407314"/>
              <a:ext cx="2304000" cy="1542177"/>
            </a:xfrm>
            <a:prstGeom prst="rect">
              <a:avLst/>
            </a:prstGeom>
          </p:spPr>
        </p:pic>
        <p:sp>
          <p:nvSpPr>
            <p:cNvPr id="22" name="Прямоугольник 21"/>
            <p:cNvSpPr/>
            <p:nvPr/>
          </p:nvSpPr>
          <p:spPr>
            <a:xfrm>
              <a:off x="6658108" y="3429000"/>
              <a:ext cx="99290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Флейта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7" name="скрипка"/>
          <p:cNvGrpSpPr/>
          <p:nvPr/>
        </p:nvGrpSpPr>
        <p:grpSpPr>
          <a:xfrm>
            <a:off x="6639831" y="5097129"/>
            <a:ext cx="2304000" cy="1498381"/>
            <a:chOff x="6628344" y="5041987"/>
            <a:chExt cx="2304000" cy="149838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028" name="Picture 4" descr="http://oldtimewallpapers.com/wallpapers/201304/83fd34b5aecf64a48ff9678147b370d0_medium.jpg"/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6628344" y="5041987"/>
              <a:ext cx="2304000" cy="1498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Прямоугольник 24"/>
            <p:cNvSpPr/>
            <p:nvPr/>
          </p:nvSpPr>
          <p:spPr>
            <a:xfrm>
              <a:off x="7679867" y="6080545"/>
              <a:ext cx="111434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Скрипка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" name="Равнобедренный треугольник 3">
            <a:hlinkClick r:id="" action="ppaction://hlinkshowjump?jump=nextslide"/>
          </p:cNvPr>
          <p:cNvSpPr/>
          <p:nvPr/>
        </p:nvSpPr>
        <p:spPr>
          <a:xfrm rot="5400000">
            <a:off x="5543756" y="3248976"/>
            <a:ext cx="432000" cy="360000"/>
          </a:xfrm>
          <a:prstGeom prst="triangle">
            <a:avLst/>
          </a:prstGeom>
          <a:pattFill prst="pct5">
            <a:fgClr>
              <a:schemeClr val="bg1"/>
            </a:fgClr>
            <a:bgClr>
              <a:srgbClr val="28466A"/>
            </a:bgClr>
          </a:pattFill>
          <a:ln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pic>
        <p:nvPicPr>
          <p:cNvPr id="6" name="media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4283968" y="75334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9799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71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179"/>
                            </p:stCondLst>
                            <p:childTnLst>
                              <p:par>
                                <p:cTn id="6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179"/>
                            </p:stCondLst>
                            <p:childTnLst>
                              <p:par>
                                <p:cTn id="68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олесо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15804578">
            <a:off x="435659" y="899291"/>
            <a:ext cx="4955907" cy="4932000"/>
          </a:xfrm>
          <a:prstGeom prst="rect">
            <a:avLst/>
          </a:prstGeom>
        </p:spPr>
      </p:pic>
      <p:pic>
        <p:nvPicPr>
          <p:cNvPr id="8" name="правильно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20072" y="332656"/>
            <a:ext cx="3682419" cy="6084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фагот"/>
          <p:cNvGrpSpPr/>
          <p:nvPr/>
        </p:nvGrpSpPr>
        <p:grpSpPr>
          <a:xfrm>
            <a:off x="5314687" y="260647"/>
            <a:ext cx="1172699" cy="1544767"/>
            <a:chOff x="5004048" y="330576"/>
            <a:chExt cx="1210529" cy="162325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004048" y="330576"/>
              <a:ext cx="1210529" cy="1513162"/>
            </a:xfrm>
            <a:prstGeom prst="rect">
              <a:avLst/>
            </a:prstGeom>
          </p:spPr>
        </p:pic>
        <p:sp>
          <p:nvSpPr>
            <p:cNvPr id="23" name="Прямоугольник 22"/>
            <p:cNvSpPr/>
            <p:nvPr/>
          </p:nvSpPr>
          <p:spPr>
            <a:xfrm>
              <a:off x="5172343" y="1533390"/>
              <a:ext cx="849001" cy="4204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Фагот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" name="валторна"/>
          <p:cNvGrpSpPr/>
          <p:nvPr/>
        </p:nvGrpSpPr>
        <p:grpSpPr>
          <a:xfrm>
            <a:off x="5292080" y="5094070"/>
            <a:ext cx="1229311" cy="1571489"/>
            <a:chOff x="5345399" y="4807547"/>
            <a:chExt cx="1229311" cy="161717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355633" y="4807547"/>
              <a:ext cx="1202210" cy="1518913"/>
            </a:xfrm>
            <a:prstGeom prst="rect">
              <a:avLst/>
            </a:prstGeom>
          </p:spPr>
        </p:pic>
        <p:sp>
          <p:nvSpPr>
            <p:cNvPr id="24" name="Прямоугольник 23"/>
            <p:cNvSpPr/>
            <p:nvPr/>
          </p:nvSpPr>
          <p:spPr>
            <a:xfrm>
              <a:off x="5345399" y="6012983"/>
              <a:ext cx="1229311" cy="4117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Валторна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" name="гобой"/>
          <p:cNvGrpSpPr/>
          <p:nvPr/>
        </p:nvGrpSpPr>
        <p:grpSpPr>
          <a:xfrm>
            <a:off x="6639831" y="260648"/>
            <a:ext cx="2304000" cy="1440000"/>
            <a:chOff x="6628344" y="332655"/>
            <a:chExt cx="2304000" cy="1440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3" name="Рисунок 12"/>
            <p:cNvPicPr>
              <a:picLocks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628344" y="332655"/>
              <a:ext cx="2304000" cy="1440000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930472" y="382419"/>
              <a:ext cx="826508" cy="40011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Гобой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9" name="кларнет"/>
          <p:cNvGrpSpPr/>
          <p:nvPr/>
        </p:nvGrpSpPr>
        <p:grpSpPr>
          <a:xfrm>
            <a:off x="6639831" y="1825265"/>
            <a:ext cx="2304000" cy="1480453"/>
            <a:chOff x="6626128" y="1836067"/>
            <a:chExt cx="2304000" cy="148045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626128" y="1871133"/>
              <a:ext cx="2304000" cy="1445387"/>
            </a:xfrm>
            <a:prstGeom prst="rect">
              <a:avLst/>
            </a:prstGeom>
          </p:spPr>
        </p:pic>
        <p:sp>
          <p:nvSpPr>
            <p:cNvPr id="21" name="Прямоугольник 20"/>
            <p:cNvSpPr/>
            <p:nvPr/>
          </p:nvSpPr>
          <p:spPr>
            <a:xfrm>
              <a:off x="6650352" y="1836067"/>
              <a:ext cx="10961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Кларнет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" name="флейта"/>
          <p:cNvGrpSpPr/>
          <p:nvPr/>
        </p:nvGrpSpPr>
        <p:grpSpPr>
          <a:xfrm>
            <a:off x="6639831" y="3430335"/>
            <a:ext cx="2304000" cy="1542177"/>
            <a:chOff x="6631830" y="3407314"/>
            <a:chExt cx="2304000" cy="154217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631830" y="3407314"/>
              <a:ext cx="2304000" cy="1542177"/>
            </a:xfrm>
            <a:prstGeom prst="rect">
              <a:avLst/>
            </a:prstGeom>
          </p:spPr>
        </p:pic>
        <p:sp>
          <p:nvSpPr>
            <p:cNvPr id="22" name="Прямоугольник 21"/>
            <p:cNvSpPr/>
            <p:nvPr/>
          </p:nvSpPr>
          <p:spPr>
            <a:xfrm>
              <a:off x="6658108" y="3429000"/>
              <a:ext cx="99290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Флейта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7" name="скрипка"/>
          <p:cNvGrpSpPr/>
          <p:nvPr/>
        </p:nvGrpSpPr>
        <p:grpSpPr>
          <a:xfrm>
            <a:off x="6639831" y="5097129"/>
            <a:ext cx="2304000" cy="1498381"/>
            <a:chOff x="6628344" y="5041987"/>
            <a:chExt cx="2304000" cy="149838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028" name="Picture 4" descr="http://oldtimewallpapers.com/wallpapers/201304/83fd34b5aecf64a48ff9678147b370d0_medium.jpg"/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6628344" y="5041987"/>
              <a:ext cx="2304000" cy="1498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Прямоугольник 24"/>
            <p:cNvSpPr/>
            <p:nvPr/>
          </p:nvSpPr>
          <p:spPr>
            <a:xfrm>
              <a:off x="7679867" y="6080545"/>
              <a:ext cx="111434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Скрипка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8" name="треугольниик1"/>
          <p:cNvSpPr/>
          <p:nvPr/>
        </p:nvSpPr>
        <p:spPr>
          <a:xfrm rot="5400000">
            <a:off x="143552" y="3248976"/>
            <a:ext cx="432000" cy="360000"/>
          </a:xfrm>
          <a:prstGeom prst="triangle">
            <a:avLst/>
          </a:prstGeom>
          <a:pattFill prst="pct5">
            <a:fgClr>
              <a:schemeClr val="bg1"/>
            </a:fgClr>
            <a:bgClr>
              <a:srgbClr val="28466A"/>
            </a:bgClr>
          </a:pattFill>
          <a:ln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31" name="Равнобедренный треугольник 30">
            <a:hlinkClick r:id="" action="ppaction://hlinkshowjump?jump=nextslide"/>
          </p:cNvPr>
          <p:cNvSpPr/>
          <p:nvPr/>
        </p:nvSpPr>
        <p:spPr>
          <a:xfrm rot="5400000">
            <a:off x="5543756" y="3248976"/>
            <a:ext cx="432000" cy="360000"/>
          </a:xfrm>
          <a:prstGeom prst="triangle">
            <a:avLst/>
          </a:prstGeom>
          <a:pattFill prst="pct5">
            <a:fgClr>
              <a:schemeClr val="bg1"/>
            </a:fgClr>
            <a:bgClr>
              <a:srgbClr val="28466A"/>
            </a:bgClr>
          </a:pattFill>
          <a:ln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pic>
        <p:nvPicPr>
          <p:cNvPr id="3" name="media10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4283968" y="76054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2841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72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210"/>
                            </p:stCondLst>
                            <p:childTnLst>
                              <p:par>
                                <p:cTn id="6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7210"/>
                            </p:stCondLst>
                            <p:childTnLst>
                              <p:par>
                                <p:cTn id="68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8" grpId="0" animBg="1"/>
      <p:bldP spid="28" grpId="1" animBg="1"/>
      <p:bldP spid="31" grpId="0" animBg="1"/>
      <p:bldP spid="3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олесо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3317089">
            <a:off x="600039" y="906134"/>
            <a:ext cx="4955907" cy="4932000"/>
          </a:xfrm>
          <a:prstGeom prst="rect">
            <a:avLst/>
          </a:prstGeom>
        </p:spPr>
      </p:pic>
      <p:pic>
        <p:nvPicPr>
          <p:cNvPr id="6" name="правильно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40472" y="764704"/>
            <a:ext cx="2880000" cy="53957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фагот"/>
          <p:cNvGrpSpPr/>
          <p:nvPr/>
        </p:nvGrpSpPr>
        <p:grpSpPr>
          <a:xfrm>
            <a:off x="5314687" y="260647"/>
            <a:ext cx="1172699" cy="1544767"/>
            <a:chOff x="5004048" y="330576"/>
            <a:chExt cx="1210529" cy="162325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004048" y="330576"/>
              <a:ext cx="1210529" cy="1513162"/>
            </a:xfrm>
            <a:prstGeom prst="rect">
              <a:avLst/>
            </a:prstGeom>
          </p:spPr>
        </p:pic>
        <p:sp>
          <p:nvSpPr>
            <p:cNvPr id="23" name="Прямоугольник 22"/>
            <p:cNvSpPr/>
            <p:nvPr/>
          </p:nvSpPr>
          <p:spPr>
            <a:xfrm>
              <a:off x="5172343" y="1533390"/>
              <a:ext cx="849001" cy="4204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Фагот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" name="валторна"/>
          <p:cNvGrpSpPr/>
          <p:nvPr/>
        </p:nvGrpSpPr>
        <p:grpSpPr>
          <a:xfrm>
            <a:off x="5286905" y="5094070"/>
            <a:ext cx="1229311" cy="1571489"/>
            <a:chOff x="5340224" y="4807547"/>
            <a:chExt cx="1229311" cy="161717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355633" y="4807547"/>
              <a:ext cx="1202210" cy="1518913"/>
            </a:xfrm>
            <a:prstGeom prst="rect">
              <a:avLst/>
            </a:prstGeom>
          </p:spPr>
        </p:pic>
        <p:sp>
          <p:nvSpPr>
            <p:cNvPr id="24" name="Прямоугольник 23"/>
            <p:cNvSpPr/>
            <p:nvPr/>
          </p:nvSpPr>
          <p:spPr>
            <a:xfrm>
              <a:off x="5340224" y="6012983"/>
              <a:ext cx="1229311" cy="4117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Валторна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" name="гобой"/>
          <p:cNvGrpSpPr/>
          <p:nvPr/>
        </p:nvGrpSpPr>
        <p:grpSpPr>
          <a:xfrm>
            <a:off x="6639831" y="260648"/>
            <a:ext cx="2304000" cy="1440000"/>
            <a:chOff x="6628344" y="332655"/>
            <a:chExt cx="2304000" cy="1440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3" name="Рисунок 12"/>
            <p:cNvPicPr>
              <a:picLocks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628344" y="332655"/>
              <a:ext cx="2304000" cy="1440000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930472" y="382419"/>
              <a:ext cx="826508" cy="40011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Гобой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9" name="кларнет"/>
          <p:cNvGrpSpPr/>
          <p:nvPr/>
        </p:nvGrpSpPr>
        <p:grpSpPr>
          <a:xfrm>
            <a:off x="6639831" y="1825265"/>
            <a:ext cx="2304000" cy="1480453"/>
            <a:chOff x="6626128" y="1836067"/>
            <a:chExt cx="2304000" cy="148045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626128" y="1871133"/>
              <a:ext cx="2304000" cy="1445387"/>
            </a:xfrm>
            <a:prstGeom prst="rect">
              <a:avLst/>
            </a:prstGeom>
          </p:spPr>
        </p:pic>
        <p:sp>
          <p:nvSpPr>
            <p:cNvPr id="21" name="Прямоугольник 20"/>
            <p:cNvSpPr/>
            <p:nvPr/>
          </p:nvSpPr>
          <p:spPr>
            <a:xfrm>
              <a:off x="6650352" y="1836067"/>
              <a:ext cx="10961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Кларнет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" name="флейта"/>
          <p:cNvGrpSpPr/>
          <p:nvPr/>
        </p:nvGrpSpPr>
        <p:grpSpPr>
          <a:xfrm>
            <a:off x="6639831" y="3430335"/>
            <a:ext cx="2304000" cy="1542177"/>
            <a:chOff x="6631830" y="3407314"/>
            <a:chExt cx="2304000" cy="154217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631830" y="3407314"/>
              <a:ext cx="2304000" cy="1542177"/>
            </a:xfrm>
            <a:prstGeom prst="rect">
              <a:avLst/>
            </a:prstGeom>
          </p:spPr>
        </p:pic>
        <p:sp>
          <p:nvSpPr>
            <p:cNvPr id="22" name="Прямоугольник 21"/>
            <p:cNvSpPr/>
            <p:nvPr/>
          </p:nvSpPr>
          <p:spPr>
            <a:xfrm>
              <a:off x="6658108" y="3429000"/>
              <a:ext cx="99290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Флейта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7" name="скрипка"/>
          <p:cNvGrpSpPr/>
          <p:nvPr/>
        </p:nvGrpSpPr>
        <p:grpSpPr>
          <a:xfrm>
            <a:off x="6639831" y="5097129"/>
            <a:ext cx="2304000" cy="1498381"/>
            <a:chOff x="6628344" y="5041987"/>
            <a:chExt cx="2304000" cy="149838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028" name="Picture 4" descr="http://oldtimewallpapers.com/wallpapers/201304/83fd34b5aecf64a48ff9678147b370d0_medium.jpg"/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6628344" y="5041987"/>
              <a:ext cx="2304000" cy="1498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Прямоугольник 24"/>
            <p:cNvSpPr/>
            <p:nvPr/>
          </p:nvSpPr>
          <p:spPr>
            <a:xfrm>
              <a:off x="7679867" y="6080545"/>
              <a:ext cx="111434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Скрипка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8" name="треугольниик1"/>
          <p:cNvSpPr/>
          <p:nvPr/>
        </p:nvSpPr>
        <p:spPr>
          <a:xfrm rot="5400000">
            <a:off x="143552" y="3248976"/>
            <a:ext cx="432000" cy="360000"/>
          </a:xfrm>
          <a:prstGeom prst="triangle">
            <a:avLst/>
          </a:prstGeom>
          <a:pattFill prst="pct5">
            <a:fgClr>
              <a:schemeClr val="bg1"/>
            </a:fgClr>
            <a:bgClr>
              <a:srgbClr val="28466A"/>
            </a:bgClr>
          </a:pattFill>
          <a:ln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31" name="Равнобедренный треугольник 30">
            <a:hlinkClick r:id="" action="ppaction://hlinkshowjump?jump=nextslide"/>
          </p:cNvPr>
          <p:cNvSpPr/>
          <p:nvPr/>
        </p:nvSpPr>
        <p:spPr>
          <a:xfrm rot="5400000">
            <a:off x="5543756" y="3248976"/>
            <a:ext cx="432000" cy="360000"/>
          </a:xfrm>
          <a:prstGeom prst="triangle">
            <a:avLst/>
          </a:prstGeom>
          <a:pattFill prst="pct5">
            <a:fgClr>
              <a:schemeClr val="bg1"/>
            </a:fgClr>
            <a:bgClr>
              <a:srgbClr val="28466A"/>
            </a:bgClr>
          </a:pattFill>
          <a:ln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pic>
        <p:nvPicPr>
          <p:cNvPr id="2" name="media1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4067944" y="74614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6161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98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898"/>
                            </p:stCondLst>
                            <p:childTnLst>
                              <p:par>
                                <p:cTn id="3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898"/>
                            </p:stCondLst>
                            <p:childTnLst>
                              <p:par>
                                <p:cTn id="36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8" grpId="0" animBg="1"/>
      <p:bldP spid="28" grpId="1" animBg="1"/>
      <p:bldP spid="31" grpId="0" animBg="1"/>
      <p:bldP spid="3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олесо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12432688">
            <a:off x="490890" y="976816"/>
            <a:ext cx="4955907" cy="4932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981772" y="736404"/>
            <a:ext cx="2550667" cy="564492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фагот"/>
          <p:cNvGrpSpPr/>
          <p:nvPr/>
        </p:nvGrpSpPr>
        <p:grpSpPr>
          <a:xfrm>
            <a:off x="5314687" y="260647"/>
            <a:ext cx="1172699" cy="1544767"/>
            <a:chOff x="5004048" y="330576"/>
            <a:chExt cx="1210529" cy="162325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004048" y="330576"/>
              <a:ext cx="1210529" cy="1513162"/>
            </a:xfrm>
            <a:prstGeom prst="rect">
              <a:avLst/>
            </a:prstGeom>
          </p:spPr>
        </p:pic>
        <p:sp>
          <p:nvSpPr>
            <p:cNvPr id="23" name="Прямоугольник 22"/>
            <p:cNvSpPr/>
            <p:nvPr/>
          </p:nvSpPr>
          <p:spPr>
            <a:xfrm>
              <a:off x="5172343" y="1533390"/>
              <a:ext cx="849001" cy="4204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Фагот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" name="валторна"/>
          <p:cNvGrpSpPr/>
          <p:nvPr/>
        </p:nvGrpSpPr>
        <p:grpSpPr>
          <a:xfrm>
            <a:off x="5292080" y="5094070"/>
            <a:ext cx="1229311" cy="1571489"/>
            <a:chOff x="5345399" y="4807547"/>
            <a:chExt cx="1229311" cy="161717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355633" y="4807547"/>
              <a:ext cx="1202210" cy="1518913"/>
            </a:xfrm>
            <a:prstGeom prst="rect">
              <a:avLst/>
            </a:prstGeom>
          </p:spPr>
        </p:pic>
        <p:sp>
          <p:nvSpPr>
            <p:cNvPr id="24" name="Прямоугольник 23"/>
            <p:cNvSpPr/>
            <p:nvPr/>
          </p:nvSpPr>
          <p:spPr>
            <a:xfrm>
              <a:off x="5345399" y="6012983"/>
              <a:ext cx="1229311" cy="4117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Валторна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" name="гобой"/>
          <p:cNvGrpSpPr/>
          <p:nvPr/>
        </p:nvGrpSpPr>
        <p:grpSpPr>
          <a:xfrm>
            <a:off x="6639831" y="260648"/>
            <a:ext cx="2304000" cy="1440000"/>
            <a:chOff x="6628344" y="332655"/>
            <a:chExt cx="2304000" cy="1440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3" name="Рисунок 12"/>
            <p:cNvPicPr>
              <a:picLocks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628344" y="332655"/>
              <a:ext cx="2304000" cy="1440000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930472" y="382419"/>
              <a:ext cx="826508" cy="40011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Гобой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9" name="кларнет"/>
          <p:cNvGrpSpPr/>
          <p:nvPr/>
        </p:nvGrpSpPr>
        <p:grpSpPr>
          <a:xfrm>
            <a:off x="6639831" y="1825265"/>
            <a:ext cx="2304000" cy="1480453"/>
            <a:chOff x="6626128" y="1836067"/>
            <a:chExt cx="2304000" cy="148045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626128" y="1871133"/>
              <a:ext cx="2304000" cy="1445387"/>
            </a:xfrm>
            <a:prstGeom prst="rect">
              <a:avLst/>
            </a:prstGeom>
          </p:spPr>
        </p:pic>
        <p:sp>
          <p:nvSpPr>
            <p:cNvPr id="21" name="Прямоугольник 20"/>
            <p:cNvSpPr/>
            <p:nvPr/>
          </p:nvSpPr>
          <p:spPr>
            <a:xfrm>
              <a:off x="6650352" y="1836067"/>
              <a:ext cx="10961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Кларнет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" name="флейта"/>
          <p:cNvGrpSpPr/>
          <p:nvPr/>
        </p:nvGrpSpPr>
        <p:grpSpPr>
          <a:xfrm>
            <a:off x="6639831" y="3430335"/>
            <a:ext cx="2304000" cy="1542177"/>
            <a:chOff x="6631830" y="3407314"/>
            <a:chExt cx="2304000" cy="154217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631830" y="3407314"/>
              <a:ext cx="2304000" cy="1542177"/>
            </a:xfrm>
            <a:prstGeom prst="rect">
              <a:avLst/>
            </a:prstGeom>
          </p:spPr>
        </p:pic>
        <p:sp>
          <p:nvSpPr>
            <p:cNvPr id="22" name="Прямоугольник 21"/>
            <p:cNvSpPr/>
            <p:nvPr/>
          </p:nvSpPr>
          <p:spPr>
            <a:xfrm>
              <a:off x="6658108" y="3429000"/>
              <a:ext cx="99290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Флейта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7" name="скрипка"/>
          <p:cNvGrpSpPr/>
          <p:nvPr/>
        </p:nvGrpSpPr>
        <p:grpSpPr>
          <a:xfrm>
            <a:off x="6639831" y="5097129"/>
            <a:ext cx="2304000" cy="1498381"/>
            <a:chOff x="6628344" y="5041987"/>
            <a:chExt cx="2304000" cy="149838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028" name="Picture 4" descr="http://oldtimewallpapers.com/wallpapers/201304/83fd34b5aecf64a48ff9678147b370d0_medium.jpg"/>
            <p:cNvPicPr>
              <a:picLocks noChangeAspect="1" noChangeArrowheads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6628344" y="5041987"/>
              <a:ext cx="2304000" cy="1498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Прямоугольник 24"/>
            <p:cNvSpPr/>
            <p:nvPr/>
          </p:nvSpPr>
          <p:spPr>
            <a:xfrm>
              <a:off x="7679867" y="6080545"/>
              <a:ext cx="111434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Скрипка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8" name="треугольниик1"/>
          <p:cNvSpPr/>
          <p:nvPr/>
        </p:nvSpPr>
        <p:spPr>
          <a:xfrm rot="5400000">
            <a:off x="143552" y="3248976"/>
            <a:ext cx="432000" cy="360000"/>
          </a:xfrm>
          <a:prstGeom prst="triangle">
            <a:avLst/>
          </a:prstGeom>
          <a:pattFill prst="pct5">
            <a:fgClr>
              <a:schemeClr val="bg1"/>
            </a:fgClr>
            <a:bgClr>
              <a:srgbClr val="28466A"/>
            </a:bgClr>
          </a:pattFill>
          <a:ln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31" name="Равнобедренный треугольник 30">
            <a:hlinkClick r:id="" action="ppaction://hlinkshowjump?jump=nextslide"/>
          </p:cNvPr>
          <p:cNvSpPr/>
          <p:nvPr/>
        </p:nvSpPr>
        <p:spPr>
          <a:xfrm rot="5400000">
            <a:off x="5543756" y="3248976"/>
            <a:ext cx="432000" cy="360000"/>
          </a:xfrm>
          <a:prstGeom prst="triangle">
            <a:avLst/>
          </a:prstGeom>
          <a:pattFill prst="pct5">
            <a:fgClr>
              <a:schemeClr val="bg1"/>
            </a:fgClr>
            <a:bgClr>
              <a:srgbClr val="28466A"/>
            </a:bgClr>
          </a:pattFill>
          <a:ln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pic>
        <p:nvPicPr>
          <p:cNvPr id="3" name="media1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4139952" y="77494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4477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03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338"/>
                            </p:stCondLst>
                            <p:childTnLst>
                              <p:par>
                                <p:cTn id="6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338"/>
                            </p:stCondLst>
                            <p:childTnLst>
                              <p:par>
                                <p:cTn id="68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8" grpId="0" animBg="1"/>
      <p:bldP spid="28" grpId="1" animBg="1"/>
      <p:bldP spid="31" grpId="0" animBg="1"/>
      <p:bldP spid="3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правильно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5076056" y="620688"/>
            <a:ext cx="3637986" cy="59550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колесо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6298667">
            <a:off x="580177" y="969756"/>
            <a:ext cx="4955907" cy="4932000"/>
          </a:xfrm>
          <a:prstGeom prst="rect">
            <a:avLst/>
          </a:prstGeom>
        </p:spPr>
      </p:pic>
      <p:grpSp>
        <p:nvGrpSpPr>
          <p:cNvPr id="30" name="фагот"/>
          <p:cNvGrpSpPr/>
          <p:nvPr/>
        </p:nvGrpSpPr>
        <p:grpSpPr>
          <a:xfrm>
            <a:off x="5314687" y="260647"/>
            <a:ext cx="1172699" cy="1544767"/>
            <a:chOff x="5004048" y="330576"/>
            <a:chExt cx="1210529" cy="162325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004048" y="330576"/>
              <a:ext cx="1210529" cy="1513162"/>
            </a:xfrm>
            <a:prstGeom prst="rect">
              <a:avLst/>
            </a:prstGeom>
          </p:spPr>
        </p:pic>
        <p:sp>
          <p:nvSpPr>
            <p:cNvPr id="23" name="Прямоугольник 22"/>
            <p:cNvSpPr/>
            <p:nvPr/>
          </p:nvSpPr>
          <p:spPr>
            <a:xfrm>
              <a:off x="5172343" y="1533390"/>
              <a:ext cx="849001" cy="4204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Фагот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" name="валторна"/>
          <p:cNvGrpSpPr/>
          <p:nvPr/>
        </p:nvGrpSpPr>
        <p:grpSpPr>
          <a:xfrm>
            <a:off x="5292080" y="5094070"/>
            <a:ext cx="1229311" cy="1571489"/>
            <a:chOff x="5345399" y="4807547"/>
            <a:chExt cx="1229311" cy="161717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355633" y="4807547"/>
              <a:ext cx="1202210" cy="1518913"/>
            </a:xfrm>
            <a:prstGeom prst="rect">
              <a:avLst/>
            </a:prstGeom>
          </p:spPr>
        </p:pic>
        <p:sp>
          <p:nvSpPr>
            <p:cNvPr id="24" name="Прямоугольник 23"/>
            <p:cNvSpPr/>
            <p:nvPr/>
          </p:nvSpPr>
          <p:spPr>
            <a:xfrm>
              <a:off x="5345399" y="6012983"/>
              <a:ext cx="1229311" cy="4117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Валторна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" name="гобой"/>
          <p:cNvGrpSpPr/>
          <p:nvPr/>
        </p:nvGrpSpPr>
        <p:grpSpPr>
          <a:xfrm>
            <a:off x="6639831" y="260648"/>
            <a:ext cx="2304000" cy="1440000"/>
            <a:chOff x="6628344" y="332655"/>
            <a:chExt cx="2304000" cy="1440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3" name="Рисунок 12"/>
            <p:cNvPicPr>
              <a:picLocks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628344" y="332655"/>
              <a:ext cx="2304000" cy="1440000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930472" y="382419"/>
              <a:ext cx="826508" cy="40011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Гобой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9" name="кларнет"/>
          <p:cNvGrpSpPr/>
          <p:nvPr/>
        </p:nvGrpSpPr>
        <p:grpSpPr>
          <a:xfrm>
            <a:off x="6639831" y="1851283"/>
            <a:ext cx="2304000" cy="1480453"/>
            <a:chOff x="6626128" y="1836067"/>
            <a:chExt cx="2304000" cy="148045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626128" y="1871133"/>
              <a:ext cx="2304000" cy="1445387"/>
            </a:xfrm>
            <a:prstGeom prst="rect">
              <a:avLst/>
            </a:prstGeom>
          </p:spPr>
        </p:pic>
        <p:sp>
          <p:nvSpPr>
            <p:cNvPr id="21" name="Прямоугольник 20"/>
            <p:cNvSpPr/>
            <p:nvPr/>
          </p:nvSpPr>
          <p:spPr>
            <a:xfrm>
              <a:off x="6650352" y="1836067"/>
              <a:ext cx="10961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Кларнет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" name="флейта"/>
          <p:cNvGrpSpPr/>
          <p:nvPr/>
        </p:nvGrpSpPr>
        <p:grpSpPr>
          <a:xfrm>
            <a:off x="6639831" y="3482371"/>
            <a:ext cx="2304000" cy="1464124"/>
            <a:chOff x="6631830" y="3429000"/>
            <a:chExt cx="2304000" cy="146412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631830" y="3463680"/>
              <a:ext cx="2304000" cy="1429444"/>
            </a:xfrm>
            <a:prstGeom prst="rect">
              <a:avLst/>
            </a:prstGeom>
          </p:spPr>
        </p:pic>
        <p:sp>
          <p:nvSpPr>
            <p:cNvPr id="22" name="Прямоугольник 21"/>
            <p:cNvSpPr/>
            <p:nvPr/>
          </p:nvSpPr>
          <p:spPr>
            <a:xfrm>
              <a:off x="6658108" y="3429000"/>
              <a:ext cx="116249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Литавры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7" name="скрипка"/>
          <p:cNvGrpSpPr/>
          <p:nvPr/>
        </p:nvGrpSpPr>
        <p:grpSpPr>
          <a:xfrm>
            <a:off x="6639831" y="5097129"/>
            <a:ext cx="2304000" cy="1498381"/>
            <a:chOff x="6628344" y="5041987"/>
            <a:chExt cx="2304000" cy="149838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028" name="Picture 4" descr="http://oldtimewallpapers.com/wallpapers/201304/83fd34b5aecf64a48ff9678147b370d0_medium.jpg"/>
            <p:cNvPicPr>
              <a:picLocks noChangeAspect="1" noChangeArrowheads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6628344" y="5041987"/>
              <a:ext cx="2304000" cy="1498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Прямоугольник 24"/>
            <p:cNvSpPr/>
            <p:nvPr/>
          </p:nvSpPr>
          <p:spPr>
            <a:xfrm>
              <a:off x="7679867" y="6080545"/>
              <a:ext cx="111434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Скрипка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8" name="треугольниик1"/>
          <p:cNvSpPr/>
          <p:nvPr/>
        </p:nvSpPr>
        <p:spPr>
          <a:xfrm rot="5400000">
            <a:off x="143552" y="3248976"/>
            <a:ext cx="432000" cy="360000"/>
          </a:xfrm>
          <a:prstGeom prst="triangle">
            <a:avLst/>
          </a:prstGeom>
          <a:pattFill prst="pct5">
            <a:fgClr>
              <a:schemeClr val="bg1"/>
            </a:fgClr>
            <a:bgClr>
              <a:srgbClr val="28466A"/>
            </a:bgClr>
          </a:pattFill>
          <a:ln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31" name="Равнобедренный треугольник 30">
            <a:hlinkClick r:id="" action="ppaction://hlinkshowjump?jump=nextslide"/>
          </p:cNvPr>
          <p:cNvSpPr/>
          <p:nvPr/>
        </p:nvSpPr>
        <p:spPr>
          <a:xfrm rot="5400000">
            <a:off x="5543756" y="3248976"/>
            <a:ext cx="432000" cy="360000"/>
          </a:xfrm>
          <a:prstGeom prst="triangle">
            <a:avLst/>
          </a:prstGeom>
          <a:pattFill prst="pct5">
            <a:fgClr>
              <a:schemeClr val="bg1"/>
            </a:fgClr>
            <a:bgClr>
              <a:srgbClr val="28466A"/>
            </a:bgClr>
          </a:pattFill>
          <a:ln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pic>
        <p:nvPicPr>
          <p:cNvPr id="3" name="media1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4451598" y="72454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0588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26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693"/>
                            </p:stCondLst>
                            <p:childTnLst>
                              <p:par>
                                <p:cTn id="5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693"/>
                            </p:stCondLst>
                            <p:childTnLst>
                              <p:par>
                                <p:cTn id="60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8" grpId="0" animBg="1"/>
      <p:bldP spid="28" grpId="1" animBg="1"/>
      <p:bldP spid="31" grpId="0" animBg="1"/>
      <p:bldP spid="3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охотники"/>
          <p:cNvGrpSpPr/>
          <p:nvPr/>
        </p:nvGrpSpPr>
        <p:grpSpPr>
          <a:xfrm>
            <a:off x="5984842" y="260647"/>
            <a:ext cx="2547598" cy="6388112"/>
            <a:chOff x="5813004" y="281248"/>
            <a:chExt cx="2547598" cy="6388112"/>
          </a:xfrm>
          <a:effectLst/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5862511" y="281248"/>
              <a:ext cx="2448584" cy="2304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813004" y="3017802"/>
              <a:ext cx="2547598" cy="365155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5" name="колесо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18892398">
            <a:off x="550444" y="858514"/>
            <a:ext cx="4955907" cy="4932000"/>
          </a:xfrm>
          <a:prstGeom prst="rect">
            <a:avLst/>
          </a:prstGeom>
        </p:spPr>
      </p:pic>
      <p:grpSp>
        <p:nvGrpSpPr>
          <p:cNvPr id="30" name="фагот"/>
          <p:cNvGrpSpPr/>
          <p:nvPr/>
        </p:nvGrpSpPr>
        <p:grpSpPr>
          <a:xfrm>
            <a:off x="5314687" y="260647"/>
            <a:ext cx="1172699" cy="1544767"/>
            <a:chOff x="5004048" y="330576"/>
            <a:chExt cx="1210529" cy="162325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004048" y="330576"/>
              <a:ext cx="1210529" cy="1513162"/>
            </a:xfrm>
            <a:prstGeom prst="rect">
              <a:avLst/>
            </a:prstGeom>
          </p:spPr>
        </p:pic>
        <p:sp>
          <p:nvSpPr>
            <p:cNvPr id="23" name="Прямоугольник 22"/>
            <p:cNvSpPr/>
            <p:nvPr/>
          </p:nvSpPr>
          <p:spPr>
            <a:xfrm>
              <a:off x="5172343" y="1533390"/>
              <a:ext cx="849001" cy="4204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Фагот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" name="валторна"/>
          <p:cNvGrpSpPr/>
          <p:nvPr/>
        </p:nvGrpSpPr>
        <p:grpSpPr>
          <a:xfrm>
            <a:off x="5292080" y="5094070"/>
            <a:ext cx="1229311" cy="1571489"/>
            <a:chOff x="5345399" y="4807547"/>
            <a:chExt cx="1229311" cy="161717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355633" y="4807547"/>
              <a:ext cx="1202210" cy="1518913"/>
            </a:xfrm>
            <a:prstGeom prst="rect">
              <a:avLst/>
            </a:prstGeom>
          </p:spPr>
        </p:pic>
        <p:sp>
          <p:nvSpPr>
            <p:cNvPr id="24" name="Прямоугольник 23"/>
            <p:cNvSpPr/>
            <p:nvPr/>
          </p:nvSpPr>
          <p:spPr>
            <a:xfrm>
              <a:off x="5345399" y="6012983"/>
              <a:ext cx="1229311" cy="4117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Валторна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" name="гобой"/>
          <p:cNvGrpSpPr/>
          <p:nvPr/>
        </p:nvGrpSpPr>
        <p:grpSpPr>
          <a:xfrm>
            <a:off x="6639831" y="260648"/>
            <a:ext cx="2304000" cy="1440000"/>
            <a:chOff x="6628344" y="332655"/>
            <a:chExt cx="2304000" cy="1440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3" name="Рисунок 12"/>
            <p:cNvPicPr>
              <a:picLocks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628344" y="332655"/>
              <a:ext cx="2304000" cy="1440000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930472" y="382419"/>
              <a:ext cx="826508" cy="40011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Гобой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9" name="кларнет"/>
          <p:cNvGrpSpPr/>
          <p:nvPr/>
        </p:nvGrpSpPr>
        <p:grpSpPr>
          <a:xfrm>
            <a:off x="6639831" y="1851283"/>
            <a:ext cx="2304000" cy="1480453"/>
            <a:chOff x="6626128" y="1836067"/>
            <a:chExt cx="2304000" cy="148045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626128" y="1871133"/>
              <a:ext cx="2304000" cy="1445387"/>
            </a:xfrm>
            <a:prstGeom prst="rect">
              <a:avLst/>
            </a:prstGeom>
          </p:spPr>
        </p:pic>
        <p:sp>
          <p:nvSpPr>
            <p:cNvPr id="21" name="Прямоугольник 20"/>
            <p:cNvSpPr/>
            <p:nvPr/>
          </p:nvSpPr>
          <p:spPr>
            <a:xfrm>
              <a:off x="6650352" y="1836067"/>
              <a:ext cx="10961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Кларнет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" name="литавры"/>
          <p:cNvGrpSpPr/>
          <p:nvPr/>
        </p:nvGrpSpPr>
        <p:grpSpPr>
          <a:xfrm>
            <a:off x="6639831" y="3482371"/>
            <a:ext cx="2304000" cy="1464124"/>
            <a:chOff x="6631830" y="3429000"/>
            <a:chExt cx="2304000" cy="146412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631830" y="3463680"/>
              <a:ext cx="2304000" cy="1429444"/>
            </a:xfrm>
            <a:prstGeom prst="rect">
              <a:avLst/>
            </a:prstGeom>
          </p:spPr>
        </p:pic>
        <p:sp>
          <p:nvSpPr>
            <p:cNvPr id="22" name="Прямоугольник 21"/>
            <p:cNvSpPr/>
            <p:nvPr/>
          </p:nvSpPr>
          <p:spPr>
            <a:xfrm>
              <a:off x="6658108" y="3429000"/>
              <a:ext cx="116249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Литавры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7" name="скрипка"/>
          <p:cNvGrpSpPr/>
          <p:nvPr/>
        </p:nvGrpSpPr>
        <p:grpSpPr>
          <a:xfrm>
            <a:off x="6639831" y="5097129"/>
            <a:ext cx="2304000" cy="1498381"/>
            <a:chOff x="6628344" y="5041987"/>
            <a:chExt cx="2304000" cy="149838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028" name="Picture 4" descr="http://oldtimewallpapers.com/wallpapers/201304/83fd34b5aecf64a48ff9678147b370d0_medium.jpg"/>
            <p:cNvPicPr>
              <a:picLocks noChangeAspect="1" noChangeArrowheads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6628344" y="5041987"/>
              <a:ext cx="2304000" cy="1498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Прямоугольник 24"/>
            <p:cNvSpPr/>
            <p:nvPr/>
          </p:nvSpPr>
          <p:spPr>
            <a:xfrm>
              <a:off x="7679867" y="6080545"/>
              <a:ext cx="111434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Скрипка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8" name="треугольниик1"/>
          <p:cNvSpPr/>
          <p:nvPr/>
        </p:nvSpPr>
        <p:spPr>
          <a:xfrm rot="5400000">
            <a:off x="143552" y="3248976"/>
            <a:ext cx="432000" cy="360000"/>
          </a:xfrm>
          <a:prstGeom prst="triangle">
            <a:avLst/>
          </a:prstGeom>
          <a:pattFill prst="pct5">
            <a:fgClr>
              <a:schemeClr val="bg1"/>
            </a:fgClr>
            <a:bgClr>
              <a:srgbClr val="28466A"/>
            </a:bgClr>
          </a:pattFill>
          <a:ln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31" name="Равнобедренный треугольник 30">
            <a:hlinkClick r:id="rId13" action="ppaction://hlinksldjump"/>
          </p:cNvPr>
          <p:cNvSpPr/>
          <p:nvPr/>
        </p:nvSpPr>
        <p:spPr>
          <a:xfrm rot="5400000">
            <a:off x="5543756" y="3248976"/>
            <a:ext cx="432000" cy="360000"/>
          </a:xfrm>
          <a:prstGeom prst="triangle">
            <a:avLst/>
          </a:prstGeom>
          <a:pattFill prst="pct5">
            <a:fgClr>
              <a:schemeClr val="bg1"/>
            </a:fgClr>
            <a:bgClr>
              <a:srgbClr val="28466A"/>
            </a:bgClr>
          </a:pattFill>
          <a:ln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pic>
        <p:nvPicPr>
          <p:cNvPr id="3" name="media1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14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3923928" y="76774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0003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77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728"/>
                            </p:stCondLst>
                            <p:childTnLst>
                              <p:par>
                                <p:cTn id="4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728"/>
                            </p:stCondLst>
                            <p:childTnLst>
                              <p:par>
                                <p:cTn id="44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8" grpId="0" animBg="1"/>
      <p:bldP spid="28" grpId="1" animBg="1"/>
      <p:bldP spid="31" grpId="0" animBg="1"/>
      <p:bldP spid="3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ложка"/>
          <p:cNvSpPr/>
          <p:nvPr/>
        </p:nvSpPr>
        <p:spPr>
          <a:xfrm>
            <a:off x="5508104" y="1147439"/>
            <a:ext cx="3174109" cy="4653417"/>
          </a:xfrm>
          <a:prstGeom prst="round2Diag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455374201"/>
              </p:ext>
            </p:extLst>
          </p:nvPr>
        </p:nvGraphicFramePr>
        <p:xfrm>
          <a:off x="-468560" y="836713"/>
          <a:ext cx="6264696" cy="5832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3" name="книга"/>
          <p:cNvGrpSpPr/>
          <p:nvPr/>
        </p:nvGrpSpPr>
        <p:grpSpPr>
          <a:xfrm>
            <a:off x="395536" y="908720"/>
            <a:ext cx="1620000" cy="1620000"/>
            <a:chOff x="431828" y="4653136"/>
            <a:chExt cx="1620000" cy="1620000"/>
          </a:xfrm>
        </p:grpSpPr>
        <p:sp>
          <p:nvSpPr>
            <p:cNvPr id="8" name="Овал 7"/>
            <p:cNvSpPr/>
            <p:nvPr/>
          </p:nvSpPr>
          <p:spPr>
            <a:xfrm>
              <a:off x="431828" y="4653136"/>
              <a:ext cx="1620000" cy="1620000"/>
            </a:xfrm>
            <a:prstGeom prst="ellipse">
              <a:avLst/>
            </a:prstGeom>
            <a:blipFill dpi="0" rotWithShape="1">
              <a:blip r:embed="rId9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9525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Picture 2" descr="http://www.playcast.ru/uploads/2014/11/09/10565374.pn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BEBA8EAE-BF5A-486C-A8C5-ECC9F3942E4B}">
                  <a14:imgProps xmlns:a14="http://schemas.microsoft.com/office/drawing/2010/main" xmlns="">
                    <a14:imgLayer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609" y="4731204"/>
              <a:ext cx="1524326" cy="1345977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граммофон"/>
          <p:cNvGrpSpPr/>
          <p:nvPr/>
        </p:nvGrpSpPr>
        <p:grpSpPr>
          <a:xfrm>
            <a:off x="395536" y="2708920"/>
            <a:ext cx="1620000" cy="1620000"/>
            <a:chOff x="431828" y="4779176"/>
            <a:chExt cx="1620000" cy="1620000"/>
          </a:xfrm>
        </p:grpSpPr>
        <p:sp>
          <p:nvSpPr>
            <p:cNvPr id="11" name="Овал 10"/>
            <p:cNvSpPr/>
            <p:nvPr/>
          </p:nvSpPr>
          <p:spPr>
            <a:xfrm>
              <a:off x="431828" y="4779176"/>
              <a:ext cx="1620000" cy="1620000"/>
            </a:xfrm>
            <a:prstGeom prst="ellipse">
              <a:avLst/>
            </a:prstGeom>
            <a:blipFill dpi="0" rotWithShape="1">
              <a:blip r:embed="rId9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9525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65828" y="4982727"/>
              <a:ext cx="1152000" cy="1152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6" name="скрипка"/>
          <p:cNvGrpSpPr/>
          <p:nvPr/>
        </p:nvGrpSpPr>
        <p:grpSpPr>
          <a:xfrm>
            <a:off x="395536" y="4509120"/>
            <a:ext cx="1620000" cy="1620000"/>
            <a:chOff x="608671" y="4595078"/>
            <a:chExt cx="1620000" cy="1620000"/>
          </a:xfrm>
        </p:grpSpPr>
        <p:sp>
          <p:nvSpPr>
            <p:cNvPr id="14" name="Овал 13"/>
            <p:cNvSpPr/>
            <p:nvPr/>
          </p:nvSpPr>
          <p:spPr>
            <a:xfrm>
              <a:off x="608671" y="4595078"/>
              <a:ext cx="1620000" cy="1620000"/>
            </a:xfrm>
            <a:prstGeom prst="ellipse">
              <a:avLst/>
            </a:prstGeom>
            <a:blipFill dpi="0" rotWithShape="1">
              <a:blip r:embed="rId9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9525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255016">
              <a:off x="889342" y="4872975"/>
              <a:ext cx="1008000" cy="11343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5508104" y="1147440"/>
            <a:ext cx="3240360" cy="4440984"/>
            <a:chOff x="5724128" y="580761"/>
            <a:chExt cx="3240360" cy="4440984"/>
          </a:xfrm>
        </p:grpSpPr>
        <p:pic>
          <p:nvPicPr>
            <p:cNvPr id="7" name="Прокофьев"/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l="8711" t="3355"/>
            <a:stretch/>
          </p:blipFill>
          <p:spPr>
            <a:xfrm>
              <a:off x="6107825" y="580761"/>
              <a:ext cx="2472967" cy="3060000"/>
            </a:xfrm>
            <a:prstGeom prst="rect">
              <a:avLst/>
            </a:prstGeom>
            <a:ln w="88900" cap="sq" cmpd="thickThin">
              <a:noFill/>
              <a:prstDash val="solid"/>
              <a:miter lim="800000"/>
            </a:ln>
            <a:effectLst/>
          </p:spPr>
        </p:pic>
        <p:sp>
          <p:nvSpPr>
            <p:cNvPr id="18" name="Прямоугольник 17"/>
            <p:cNvSpPr/>
            <p:nvPr/>
          </p:nvSpPr>
          <p:spPr>
            <a:xfrm>
              <a:off x="5724128" y="3599817"/>
              <a:ext cx="3240360" cy="1421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2400" b="1" dirty="0">
                  <a:solidFill>
                    <a:srgbClr val="0C3150"/>
                  </a:solidFill>
                  <a:latin typeface="Calibri Light" panose="020F0302020204030204" pitchFamily="34" charset="0"/>
                  <a:ea typeface="Arial Unicode MS" panose="020B0604020202020204" pitchFamily="34" charset="-128"/>
                  <a:cs typeface="Arial" pitchFamily="34" charset="0"/>
                </a:rPr>
                <a:t>Прокофьев</a:t>
              </a:r>
              <a:r>
                <a:rPr lang="ru-RU" sz="2400" b="1" dirty="0">
                  <a:solidFill>
                    <a:srgbClr val="0C3150"/>
                  </a:solidFill>
                  <a:latin typeface="Calibri Light" panose="020F0302020204030204" pitchFamily="34" charset="0"/>
                  <a:cs typeface="Arial" pitchFamily="34" charset="0"/>
                </a:rPr>
                <a:t> </a:t>
              </a:r>
            </a:p>
            <a:p>
              <a:pPr algn="ctr">
                <a:lnSpc>
                  <a:spcPct val="90000"/>
                </a:lnSpc>
              </a:pPr>
              <a:r>
                <a:rPr lang="ru-RU" sz="2400" b="1" dirty="0">
                  <a:solidFill>
                    <a:srgbClr val="0C3150"/>
                  </a:solidFill>
                  <a:latin typeface="Calibri Light" panose="020F0302020204030204" pitchFamily="34" charset="0"/>
                  <a:ea typeface="Arial Unicode MS" panose="020B0604020202020204" pitchFamily="34" charset="-128"/>
                  <a:cs typeface="Arial" pitchFamily="34" charset="0"/>
                </a:rPr>
                <a:t>Сергей Сергеевич </a:t>
              </a:r>
              <a:r>
                <a:rPr lang="ru-RU" sz="2400" b="1" dirty="0">
                  <a:solidFill>
                    <a:srgbClr val="0C3150"/>
                  </a:solidFill>
                  <a:latin typeface="Calibri Light" panose="020F0302020204030204" pitchFamily="34" charset="0"/>
                  <a:cs typeface="Arial" pitchFamily="34" charset="0"/>
                </a:rPr>
                <a:t>–</a:t>
              </a:r>
              <a:r>
                <a:rPr lang="ru-RU" sz="2400" b="1" dirty="0">
                  <a:solidFill>
                    <a:srgbClr val="0C3150"/>
                  </a:solidFill>
                  <a:latin typeface="Calibri Light" panose="020F0302020204030204" pitchFamily="34" charset="0"/>
                  <a:ea typeface="Arial Unicode MS" panose="020B0604020202020204" pitchFamily="34" charset="-128"/>
                  <a:cs typeface="Arial" pitchFamily="34" charset="0"/>
                </a:rPr>
                <a:t> </a:t>
              </a:r>
              <a:endParaRPr lang="ru-RU" sz="2400" b="1" dirty="0" smtClean="0">
                <a:solidFill>
                  <a:srgbClr val="0C3150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Arial" pitchFamily="34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ru-RU" sz="2400" b="1" dirty="0" smtClean="0">
                  <a:solidFill>
                    <a:srgbClr val="0C3150"/>
                  </a:solidFill>
                  <a:latin typeface="Calibri Light" panose="020F0302020204030204" pitchFamily="34" charset="0"/>
                  <a:cs typeface="Arial" pitchFamily="34" charset="0"/>
                </a:rPr>
                <a:t>композитор</a:t>
              </a:r>
              <a:r>
                <a:rPr lang="ru-RU" sz="2400" b="1" dirty="0">
                  <a:solidFill>
                    <a:srgbClr val="0C3150"/>
                  </a:solidFill>
                  <a:latin typeface="Calibri Light" panose="020F0302020204030204" pitchFamily="34" charset="0"/>
                  <a:cs typeface="Arial" pitchFamily="34" charset="0"/>
                </a:rPr>
                <a:t>, пианист, </a:t>
              </a:r>
            </a:p>
            <a:p>
              <a:pPr algn="ctr">
                <a:lnSpc>
                  <a:spcPct val="90000"/>
                </a:lnSpc>
              </a:pPr>
              <a:r>
                <a:rPr lang="ru-RU" sz="2400" b="1" dirty="0">
                  <a:solidFill>
                    <a:srgbClr val="0C3150"/>
                  </a:solidFill>
                  <a:latin typeface="Calibri Light" panose="020F0302020204030204" pitchFamily="34" charset="0"/>
                  <a:cs typeface="Arial" pitchFamily="34" charset="0"/>
                </a:rPr>
                <a:t>дирижёр</a:t>
              </a:r>
            </a:p>
          </p:txBody>
        </p:sp>
      </p:grpSp>
      <p:sp>
        <p:nvSpPr>
          <p:cNvPr id="24" name="переход1">
            <a:hlinkClick r:id="rId14" action="ppaction://hlinksldjump"/>
          </p:cNvPr>
          <p:cNvSpPr/>
          <p:nvPr/>
        </p:nvSpPr>
        <p:spPr>
          <a:xfrm>
            <a:off x="629536" y="1166218"/>
            <a:ext cx="4610292" cy="103864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ереход2">
            <a:hlinkClick r:id="rId15" action="ppaction://hlinksldjump"/>
          </p:cNvPr>
          <p:cNvSpPr/>
          <p:nvPr/>
        </p:nvSpPr>
        <p:spPr>
          <a:xfrm>
            <a:off x="629536" y="2996952"/>
            <a:ext cx="4602067" cy="103864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ереход3">
            <a:hlinkClick r:id="rId16" action="ppaction://hlinksldjump"/>
          </p:cNvPr>
          <p:cNvSpPr/>
          <p:nvPr/>
        </p:nvSpPr>
        <p:spPr>
          <a:xfrm>
            <a:off x="755576" y="4797152"/>
            <a:ext cx="4522725" cy="103864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"/>
          <p:cNvSpPr>
            <a:spLocks noGrp="1"/>
          </p:cNvSpPr>
          <p:nvPr/>
        </p:nvSpPr>
        <p:spPr>
          <a:xfrm>
            <a:off x="457200" y="215758"/>
            <a:ext cx="8229600" cy="530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2846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СОДЕРЖАНИЕ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  </a:t>
            </a:r>
            <a:r>
              <a:rPr lang="ru-RU" sz="36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  </a:t>
            </a:r>
            <a:endParaRPr lang="ru-RU" sz="36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13" name="Рисунок 12">
            <a:hlinkClick r:id="rId17" action="ppaction://hlinksldjump" highlightClick="1"/>
          </p:cNvPr>
          <p:cNvPicPr>
            <a:picLocks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8424" y="6159506"/>
            <a:ext cx="540000" cy="54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66449" y="6165304"/>
            <a:ext cx="540000" cy="540000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455975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522" y="116632"/>
            <a:ext cx="8604956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C3150"/>
                </a:solidFill>
              </a:rPr>
              <a:t>Информационные источники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rgbClr val="0C3150"/>
                </a:solidFill>
              </a:rPr>
              <a:t>Слайд 1</a:t>
            </a:r>
            <a:r>
              <a:rPr lang="ru-RU" sz="1600" dirty="0" smtClean="0">
                <a:solidFill>
                  <a:srgbClr val="0C3150"/>
                </a:solidFill>
              </a:rPr>
              <a:t> </a:t>
            </a:r>
            <a:r>
              <a:rPr lang="ru-RU" sz="1600" dirty="0">
                <a:solidFill>
                  <a:srgbClr val="0C3150"/>
                </a:solidFill>
                <a:hlinkClick r:id="rId2"/>
              </a:rPr>
              <a:t>Петя и волк</a:t>
            </a:r>
            <a:r>
              <a:rPr lang="ru-RU" sz="1600" dirty="0">
                <a:solidFill>
                  <a:srgbClr val="0C3150"/>
                </a:solidFill>
              </a:rPr>
              <a:t>, </a:t>
            </a:r>
            <a:r>
              <a:rPr lang="ru-RU" sz="1600" dirty="0" smtClean="0">
                <a:solidFill>
                  <a:srgbClr val="0C3150"/>
                </a:solidFill>
                <a:hlinkClick r:id="rId3"/>
              </a:rPr>
              <a:t>птица</a:t>
            </a:r>
            <a:r>
              <a:rPr lang="ru-RU" sz="1600" dirty="0" smtClean="0">
                <a:solidFill>
                  <a:srgbClr val="0C3150"/>
                </a:solidFill>
              </a:rPr>
              <a:t>, </a:t>
            </a:r>
            <a:r>
              <a:rPr lang="ru-RU" sz="1600" dirty="0">
                <a:solidFill>
                  <a:srgbClr val="0C3150"/>
                </a:solidFill>
                <a:cs typeface="Arial" panose="020B0604020202020204" pitchFamily="34" charset="0"/>
                <a:hlinkClick r:id="rId4"/>
              </a:rPr>
              <a:t>фон трава </a:t>
            </a:r>
            <a:r>
              <a:rPr lang="ru-RU" sz="1600" dirty="0">
                <a:solidFill>
                  <a:srgbClr val="0C3150"/>
                </a:solidFill>
                <a:cs typeface="Arial" panose="020B0604020202020204" pitchFamily="34" charset="0"/>
              </a:rPr>
              <a:t>, </a:t>
            </a:r>
            <a:r>
              <a:rPr lang="ru-RU" sz="1600" dirty="0">
                <a:solidFill>
                  <a:prstClr val="white"/>
                </a:solidFill>
                <a:cs typeface="Arial" panose="020B0604020202020204" pitchFamily="34" charset="0"/>
                <a:hlinkClick r:id="rId5"/>
              </a:rPr>
              <a:t>фон небо </a:t>
            </a:r>
            <a:r>
              <a:rPr lang="ru-RU" sz="1600" dirty="0" smtClean="0">
                <a:solidFill>
                  <a:srgbClr val="0C3150"/>
                </a:solidFill>
              </a:rPr>
              <a:t>(+ слайды 2-20)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rgbClr val="0C3150"/>
                </a:solidFill>
              </a:rPr>
              <a:t>Слайд 2</a:t>
            </a:r>
            <a:r>
              <a:rPr lang="ru-RU" sz="1600" dirty="0" smtClean="0">
                <a:solidFill>
                  <a:srgbClr val="0C3150"/>
                </a:solidFill>
              </a:rPr>
              <a:t> </a:t>
            </a:r>
            <a:r>
              <a:rPr lang="ru-RU" sz="1600" dirty="0" smtClean="0">
                <a:solidFill>
                  <a:srgbClr val="0C3150"/>
                </a:solidFill>
                <a:hlinkClick r:id="rId6"/>
              </a:rPr>
              <a:t>книга</a:t>
            </a:r>
            <a:r>
              <a:rPr lang="ru-RU" sz="1600" dirty="0" smtClean="0">
                <a:solidFill>
                  <a:srgbClr val="0C3150"/>
                </a:solidFill>
              </a:rPr>
              <a:t>, </a:t>
            </a:r>
            <a:r>
              <a:rPr lang="ru-RU" sz="1600" dirty="0" smtClean="0">
                <a:solidFill>
                  <a:srgbClr val="0C3150"/>
                </a:solidFill>
                <a:hlinkClick r:id="rId7"/>
              </a:rPr>
              <a:t>граммофон</a:t>
            </a:r>
            <a:r>
              <a:rPr lang="ru-RU" sz="1600" dirty="0" smtClean="0">
                <a:solidFill>
                  <a:srgbClr val="0C3150"/>
                </a:solidFill>
              </a:rPr>
              <a:t>, </a:t>
            </a:r>
            <a:r>
              <a:rPr lang="ru-RU" sz="1600" dirty="0" smtClean="0">
                <a:solidFill>
                  <a:srgbClr val="0C3150"/>
                </a:solidFill>
                <a:hlinkClick r:id="rId8"/>
              </a:rPr>
              <a:t>солнце</a:t>
            </a:r>
            <a:r>
              <a:rPr lang="ru-RU" sz="1600" dirty="0" smtClean="0">
                <a:solidFill>
                  <a:srgbClr val="0C3150"/>
                </a:solidFill>
              </a:rPr>
              <a:t> (+ слайды 5-11), </a:t>
            </a:r>
            <a:r>
              <a:rPr lang="ru-RU" sz="1600" dirty="0" smtClean="0">
                <a:solidFill>
                  <a:srgbClr val="0C3150"/>
                </a:solidFill>
                <a:hlinkClick r:id="rId9"/>
              </a:rPr>
              <a:t>скрипка</a:t>
            </a:r>
            <a:r>
              <a:rPr lang="ru-RU" sz="1600" dirty="0" smtClean="0">
                <a:solidFill>
                  <a:srgbClr val="0C3150"/>
                </a:solidFill>
              </a:rPr>
              <a:t>, </a:t>
            </a:r>
            <a:r>
              <a:rPr lang="ru-RU" sz="1600" dirty="0">
                <a:solidFill>
                  <a:srgbClr val="333957"/>
                </a:solidFill>
                <a:cs typeface="Arial" pitchFamily="34" charset="0"/>
                <a:hlinkClick r:id="rId10"/>
              </a:rPr>
              <a:t>С. С. Прокофьев </a:t>
            </a:r>
            <a:endParaRPr lang="ru-RU" sz="1600" dirty="0" smtClean="0">
              <a:solidFill>
                <a:srgbClr val="0C315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0C3150"/>
                </a:solidFill>
              </a:rPr>
              <a:t>Слайд </a:t>
            </a:r>
            <a:r>
              <a:rPr lang="ru-RU" sz="1600" b="1" dirty="0" smtClean="0">
                <a:solidFill>
                  <a:srgbClr val="0C3150"/>
                </a:solidFill>
              </a:rPr>
              <a:t>3</a:t>
            </a:r>
            <a:r>
              <a:rPr lang="ru-RU" sz="1600" dirty="0" smtClean="0">
                <a:solidFill>
                  <a:srgbClr val="0C3150"/>
                </a:solidFill>
              </a:rPr>
              <a:t> </a:t>
            </a:r>
            <a:r>
              <a:rPr lang="ru-RU" sz="1600" dirty="0" smtClean="0">
                <a:solidFill>
                  <a:srgbClr val="0C3150"/>
                </a:solidFill>
                <a:hlinkClick r:id="rId11"/>
              </a:rPr>
              <a:t>дедушка</a:t>
            </a:r>
            <a:r>
              <a:rPr lang="ru-RU" sz="1600" dirty="0" smtClean="0">
                <a:solidFill>
                  <a:srgbClr val="0C3150"/>
                </a:solidFill>
              </a:rPr>
              <a:t> (+ слайд 10), </a:t>
            </a:r>
            <a:r>
              <a:rPr lang="ru-RU" sz="1600" dirty="0" smtClean="0">
                <a:solidFill>
                  <a:srgbClr val="0C3150"/>
                </a:solidFill>
                <a:hlinkClick r:id="rId2"/>
              </a:rPr>
              <a:t>Петя и волк</a:t>
            </a:r>
            <a:r>
              <a:rPr lang="ru-RU" sz="1600" dirty="0" smtClean="0">
                <a:solidFill>
                  <a:srgbClr val="0C3150"/>
                </a:solidFill>
              </a:rPr>
              <a:t> (+ слайды 8-9), </a:t>
            </a:r>
            <a:r>
              <a:rPr lang="ru-RU" sz="1600" dirty="0" smtClean="0">
                <a:solidFill>
                  <a:srgbClr val="0C3150"/>
                </a:solidFill>
                <a:hlinkClick r:id="rId3"/>
              </a:rPr>
              <a:t>птица</a:t>
            </a:r>
            <a:r>
              <a:rPr lang="ru-RU" sz="1600" dirty="0" smtClean="0">
                <a:solidFill>
                  <a:srgbClr val="0C3150"/>
                </a:solidFill>
              </a:rPr>
              <a:t> (+ слайд 7),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0C3150"/>
                </a:solidFill>
                <a:hlinkClick r:id="rId12"/>
              </a:rPr>
              <a:t>утка</a:t>
            </a:r>
            <a:r>
              <a:rPr lang="ru-RU" sz="1600" dirty="0" smtClean="0">
                <a:solidFill>
                  <a:srgbClr val="0C3150"/>
                </a:solidFill>
              </a:rPr>
              <a:t> (+ слайд 5), </a:t>
            </a:r>
            <a:r>
              <a:rPr lang="ru-RU" sz="1600" dirty="0" smtClean="0">
                <a:solidFill>
                  <a:srgbClr val="0C3150"/>
                </a:solidFill>
                <a:hlinkClick r:id="rId13"/>
              </a:rPr>
              <a:t>кошка</a:t>
            </a:r>
            <a:r>
              <a:rPr lang="ru-RU" sz="1600" dirty="0" smtClean="0">
                <a:solidFill>
                  <a:srgbClr val="0C3150"/>
                </a:solidFill>
              </a:rPr>
              <a:t> (+ слайд 6), </a:t>
            </a:r>
            <a:r>
              <a:rPr lang="ru-RU" sz="1600" dirty="0" smtClean="0">
                <a:solidFill>
                  <a:srgbClr val="0C3150"/>
                </a:solidFill>
                <a:hlinkClick r:id="rId14"/>
              </a:rPr>
              <a:t>девочка</a:t>
            </a:r>
            <a:r>
              <a:rPr lang="ru-RU" sz="1600" dirty="0" smtClean="0">
                <a:solidFill>
                  <a:srgbClr val="0C3150"/>
                </a:solidFill>
              </a:rPr>
              <a:t>, </a:t>
            </a:r>
            <a:r>
              <a:rPr lang="ru-RU" sz="1600" dirty="0" smtClean="0">
                <a:solidFill>
                  <a:srgbClr val="0C3150"/>
                </a:solidFill>
                <a:hlinkClick r:id="rId15"/>
              </a:rPr>
              <a:t>охотники</a:t>
            </a:r>
            <a:r>
              <a:rPr lang="ru-RU" sz="1600" dirty="0" smtClean="0">
                <a:solidFill>
                  <a:srgbClr val="0C3150"/>
                </a:solidFill>
              </a:rPr>
              <a:t> (+ слайд 11)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rgbClr val="0C3150"/>
                </a:solidFill>
              </a:rPr>
              <a:t>Слайды 13-19 </a:t>
            </a:r>
            <a:r>
              <a:rPr lang="ru-RU" sz="1600" dirty="0" smtClean="0">
                <a:solidFill>
                  <a:srgbClr val="0C3150"/>
                </a:solidFill>
                <a:hlinkClick r:id="rId16"/>
              </a:rPr>
              <a:t>цветок</a:t>
            </a:r>
            <a:r>
              <a:rPr lang="ru-RU" sz="1600" dirty="0" smtClean="0">
                <a:solidFill>
                  <a:srgbClr val="0C3150"/>
                </a:solidFill>
              </a:rPr>
              <a:t>, </a:t>
            </a:r>
            <a:r>
              <a:rPr lang="ru-RU" sz="1600" dirty="0" smtClean="0">
                <a:solidFill>
                  <a:srgbClr val="0C3150"/>
                </a:solidFill>
                <a:hlinkClick r:id="rId17"/>
              </a:rPr>
              <a:t>скрипка</a:t>
            </a:r>
            <a:r>
              <a:rPr lang="ru-RU" sz="1600" dirty="0" smtClean="0">
                <a:solidFill>
                  <a:srgbClr val="0C3150"/>
                </a:solidFill>
              </a:rPr>
              <a:t>, </a:t>
            </a:r>
            <a:r>
              <a:rPr lang="ru-RU" sz="1600" dirty="0" smtClean="0">
                <a:solidFill>
                  <a:srgbClr val="0C3150"/>
                </a:solidFill>
                <a:hlinkClick r:id="rId18"/>
              </a:rPr>
              <a:t>квартет</a:t>
            </a:r>
            <a:r>
              <a:rPr lang="ru-RU" sz="1600" dirty="0" smtClean="0">
                <a:solidFill>
                  <a:srgbClr val="0C3150"/>
                </a:solidFill>
              </a:rPr>
              <a:t>, </a:t>
            </a:r>
            <a:r>
              <a:rPr lang="ru-RU" sz="1600" dirty="0" smtClean="0">
                <a:solidFill>
                  <a:srgbClr val="0C3150"/>
                </a:solidFill>
                <a:hlinkClick r:id="rId19"/>
              </a:rPr>
              <a:t>квартет 2</a:t>
            </a:r>
            <a:r>
              <a:rPr lang="ru-RU" sz="1600" dirty="0" smtClean="0">
                <a:solidFill>
                  <a:srgbClr val="0C3150"/>
                </a:solidFill>
              </a:rPr>
              <a:t>,</a:t>
            </a:r>
            <a:r>
              <a:rPr lang="ru-RU" sz="1600" dirty="0" smtClean="0">
                <a:solidFill>
                  <a:srgbClr val="0C3150"/>
                </a:solidFill>
                <a:hlinkClick r:id="rId20"/>
              </a:rPr>
              <a:t> фагот</a:t>
            </a:r>
            <a:r>
              <a:rPr lang="ru-RU" sz="1600" dirty="0" smtClean="0">
                <a:solidFill>
                  <a:srgbClr val="0C3150"/>
                </a:solidFill>
              </a:rPr>
              <a:t>, </a:t>
            </a:r>
            <a:r>
              <a:rPr lang="ru-RU" sz="1600" dirty="0" smtClean="0">
                <a:solidFill>
                  <a:srgbClr val="0C3150"/>
                </a:solidFill>
                <a:hlinkClick r:id="rId21"/>
              </a:rPr>
              <a:t>фагот 2</a:t>
            </a:r>
            <a:r>
              <a:rPr lang="ru-RU" sz="1600" dirty="0" smtClean="0">
                <a:solidFill>
                  <a:srgbClr val="0C3150"/>
                </a:solidFill>
              </a:rPr>
              <a:t>, </a:t>
            </a:r>
            <a:r>
              <a:rPr lang="ru-RU" sz="1600" dirty="0" smtClean="0">
                <a:solidFill>
                  <a:srgbClr val="0C3150"/>
                </a:solidFill>
                <a:hlinkClick r:id="rId22"/>
              </a:rPr>
              <a:t>гобой</a:t>
            </a:r>
            <a:r>
              <a:rPr lang="ru-RU" sz="1600" dirty="0" smtClean="0">
                <a:solidFill>
                  <a:srgbClr val="0C3150"/>
                </a:solidFill>
              </a:rPr>
              <a:t>, </a:t>
            </a:r>
            <a:r>
              <a:rPr lang="ru-RU" sz="1600" dirty="0" smtClean="0">
                <a:solidFill>
                  <a:srgbClr val="0C3150"/>
                </a:solidFill>
                <a:hlinkClick r:id="rId23"/>
              </a:rPr>
              <a:t>гобой 2</a:t>
            </a:r>
            <a:r>
              <a:rPr lang="ru-RU" sz="1600" dirty="0" smtClean="0">
                <a:solidFill>
                  <a:srgbClr val="0C3150"/>
                </a:solidFill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0C3150"/>
                </a:solidFill>
                <a:hlinkClick r:id="rId24"/>
              </a:rPr>
              <a:t>валторна</a:t>
            </a:r>
            <a:r>
              <a:rPr lang="ru-RU" sz="1600" dirty="0" smtClean="0">
                <a:solidFill>
                  <a:srgbClr val="0C3150"/>
                </a:solidFill>
              </a:rPr>
              <a:t>, </a:t>
            </a:r>
            <a:r>
              <a:rPr lang="ru-RU" sz="1600" dirty="0" smtClean="0">
                <a:solidFill>
                  <a:srgbClr val="0C3150"/>
                </a:solidFill>
                <a:hlinkClick r:id="rId25"/>
              </a:rPr>
              <a:t>валторнист</a:t>
            </a:r>
            <a:r>
              <a:rPr lang="ru-RU" sz="1600" dirty="0" smtClean="0">
                <a:solidFill>
                  <a:srgbClr val="0C3150"/>
                </a:solidFill>
              </a:rPr>
              <a:t>, </a:t>
            </a:r>
            <a:r>
              <a:rPr lang="ru-RU" sz="1600" dirty="0" smtClean="0">
                <a:solidFill>
                  <a:srgbClr val="0C3150"/>
                </a:solidFill>
                <a:hlinkClick r:id="rId26"/>
              </a:rPr>
              <a:t>флейта</a:t>
            </a:r>
            <a:r>
              <a:rPr lang="ru-RU" sz="1600" dirty="0" smtClean="0">
                <a:solidFill>
                  <a:srgbClr val="0C3150"/>
                </a:solidFill>
              </a:rPr>
              <a:t>, </a:t>
            </a:r>
            <a:r>
              <a:rPr lang="ru-RU" sz="1600" dirty="0" smtClean="0">
                <a:solidFill>
                  <a:srgbClr val="0C3150"/>
                </a:solidFill>
                <a:hlinkClick r:id="rId27"/>
              </a:rPr>
              <a:t>флейтист</a:t>
            </a:r>
            <a:r>
              <a:rPr lang="ru-RU" sz="1600" dirty="0" smtClean="0">
                <a:solidFill>
                  <a:srgbClr val="0C3150"/>
                </a:solidFill>
              </a:rPr>
              <a:t>, </a:t>
            </a:r>
            <a:r>
              <a:rPr lang="ru-RU" sz="1600" dirty="0" smtClean="0">
                <a:solidFill>
                  <a:srgbClr val="0C3150"/>
                </a:solidFill>
                <a:hlinkClick r:id="rId28"/>
              </a:rPr>
              <a:t>кларнет</a:t>
            </a:r>
            <a:r>
              <a:rPr lang="ru-RU" sz="1600" dirty="0" smtClean="0">
                <a:solidFill>
                  <a:srgbClr val="0C3150"/>
                </a:solidFill>
              </a:rPr>
              <a:t>, </a:t>
            </a:r>
            <a:r>
              <a:rPr lang="ru-RU" sz="1600" dirty="0" smtClean="0">
                <a:solidFill>
                  <a:srgbClr val="0C3150"/>
                </a:solidFill>
                <a:hlinkClick r:id="rId29"/>
              </a:rPr>
              <a:t>кларнетист</a:t>
            </a:r>
            <a:r>
              <a:rPr lang="ru-RU" sz="1600" dirty="0" smtClean="0">
                <a:solidFill>
                  <a:srgbClr val="0C3150"/>
                </a:solidFill>
              </a:rPr>
              <a:t>, </a:t>
            </a:r>
            <a:r>
              <a:rPr lang="ru-RU" sz="1600" dirty="0" smtClean="0">
                <a:solidFill>
                  <a:srgbClr val="0C3150"/>
                </a:solidFill>
                <a:hlinkClick r:id="rId30"/>
              </a:rPr>
              <a:t>литавры</a:t>
            </a:r>
            <a:r>
              <a:rPr lang="ru-RU" sz="1600" dirty="0" smtClean="0">
                <a:solidFill>
                  <a:srgbClr val="0C3150"/>
                </a:solidFill>
              </a:rPr>
              <a:t>, </a:t>
            </a:r>
            <a:r>
              <a:rPr lang="ru-RU" sz="1600" dirty="0" smtClean="0">
                <a:solidFill>
                  <a:srgbClr val="0C3150"/>
                </a:solidFill>
                <a:hlinkClick r:id="rId31"/>
              </a:rPr>
              <a:t>литавры 2</a:t>
            </a:r>
            <a:r>
              <a:rPr lang="ru-RU" sz="1600" dirty="0" smtClean="0">
                <a:solidFill>
                  <a:srgbClr val="0C3150"/>
                </a:solidFill>
              </a:rPr>
              <a:t>, </a:t>
            </a:r>
            <a:r>
              <a:rPr lang="ru-RU" sz="1600" dirty="0" smtClean="0">
                <a:solidFill>
                  <a:srgbClr val="0C3150"/>
                </a:solidFill>
                <a:hlinkClick r:id="rId32"/>
              </a:rPr>
              <a:t>барабан</a:t>
            </a:r>
            <a:endParaRPr lang="ru-RU" sz="1600" dirty="0">
              <a:solidFill>
                <a:srgbClr val="0C315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0C3150"/>
                </a:solidFill>
                <a:hlinkClick r:id="rId33"/>
              </a:rPr>
              <a:t>Аудио «Петя и волк» С. С. Прокофьев</a:t>
            </a:r>
            <a:endParaRPr lang="ru-RU" sz="1600" dirty="0" smtClean="0">
              <a:solidFill>
                <a:srgbClr val="0C315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0C3150"/>
                </a:solidFill>
                <a:hlinkClick r:id="rId34"/>
              </a:rPr>
              <a:t>Стрелка крутится опять</a:t>
            </a:r>
            <a:endParaRPr lang="ru-RU" sz="1600" dirty="0" smtClean="0">
              <a:solidFill>
                <a:srgbClr val="0C3150"/>
              </a:solidFill>
            </a:endParaRPr>
          </a:p>
          <a:p>
            <a:pPr>
              <a:lnSpc>
                <a:spcPct val="150000"/>
              </a:lnSpc>
            </a:pPr>
            <a:endParaRPr lang="ru-RU" dirty="0" smtClean="0">
              <a:solidFill>
                <a:srgbClr val="0C3150"/>
              </a:solidFill>
            </a:endParaRPr>
          </a:p>
        </p:txBody>
      </p:sp>
      <p:pic>
        <p:nvPicPr>
          <p:cNvPr id="3" name="Рисунок 2">
            <a:hlinkClick r:id="rId35" action="ppaction://hlinksldjump"/>
          </p:cNvPr>
          <p:cNvPicPr>
            <a:picLocks noChangeAspect="1"/>
          </p:cNvPicPr>
          <p:nvPr/>
        </p:nvPicPr>
        <p:blipFill rotWithShape="1">
          <a:blip r:embed="rId3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7504" y="6196932"/>
            <a:ext cx="732859" cy="54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66449" y="6165304"/>
            <a:ext cx="540000" cy="540000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5945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Группа 92"/>
          <p:cNvGrpSpPr/>
          <p:nvPr/>
        </p:nvGrpSpPr>
        <p:grpSpPr>
          <a:xfrm>
            <a:off x="6471548" y="2348880"/>
            <a:ext cx="2088000" cy="2140370"/>
            <a:chOff x="158438" y="719931"/>
            <a:chExt cx="2018400" cy="2234134"/>
          </a:xfrm>
        </p:grpSpPr>
        <p:sp>
          <p:nvSpPr>
            <p:cNvPr id="94" name="Овал 93"/>
            <p:cNvSpPr/>
            <p:nvPr/>
          </p:nvSpPr>
          <p:spPr>
            <a:xfrm>
              <a:off x="158438" y="774595"/>
              <a:ext cx="2018400" cy="2179470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5" name="Рисунок 94"/>
            <p:cNvPicPr>
              <a:picLocks noChangeAspect="1"/>
            </p:cNvPicPr>
            <p:nvPr/>
          </p:nvPicPr>
          <p:blipFill rotWithShape="1">
            <a:blip r:embed="rId3" cstate="email">
              <a:grayscl/>
              <a:extLst>
                <a:ext uri="{BEBA8EAE-BF5A-486C-A8C5-ECC9F3942E4B}">
                  <a14:imgProps xmlns:a14="http://schemas.microsoft.com/office/drawing/2010/main" xmlns="">
                    <a14:imgLayer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727971" y="719931"/>
              <a:ext cx="897916" cy="214189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8" name="Группа 37"/>
          <p:cNvGrpSpPr/>
          <p:nvPr/>
        </p:nvGrpSpPr>
        <p:grpSpPr>
          <a:xfrm>
            <a:off x="6474740" y="4551091"/>
            <a:ext cx="2088000" cy="2088000"/>
            <a:chOff x="158438" y="774596"/>
            <a:chExt cx="2088000" cy="2088000"/>
          </a:xfrm>
        </p:grpSpPr>
        <p:sp>
          <p:nvSpPr>
            <p:cNvPr id="39" name="Овал 38"/>
            <p:cNvSpPr/>
            <p:nvPr/>
          </p:nvSpPr>
          <p:spPr>
            <a:xfrm>
              <a:off x="158438" y="774596"/>
              <a:ext cx="2088000" cy="2088000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4" cstate="email">
              <a:grayscl/>
              <a:extLst>
                <a:ext uri="{BEBA8EAE-BF5A-486C-A8C5-ECC9F3942E4B}">
                  <a14:imgProps xmlns:a14="http://schemas.microsoft.com/office/drawing/2010/main" xmlns="">
                    <a14:imgLayer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88381" y="846596"/>
              <a:ext cx="1028114" cy="1944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9" name="Группа 88"/>
          <p:cNvGrpSpPr/>
          <p:nvPr/>
        </p:nvGrpSpPr>
        <p:grpSpPr>
          <a:xfrm>
            <a:off x="3545336" y="4551091"/>
            <a:ext cx="2088000" cy="2088000"/>
            <a:chOff x="313431" y="837596"/>
            <a:chExt cx="2088000" cy="2088000"/>
          </a:xfrm>
        </p:grpSpPr>
        <p:sp>
          <p:nvSpPr>
            <p:cNvPr id="90" name="Овал 89"/>
            <p:cNvSpPr/>
            <p:nvPr/>
          </p:nvSpPr>
          <p:spPr>
            <a:xfrm>
              <a:off x="313431" y="837596"/>
              <a:ext cx="2088000" cy="2088000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 xmlns="">
                    <a14:imgLayer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75999" y="878085"/>
              <a:ext cx="1743222" cy="1872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3" name="Группа 62"/>
          <p:cNvGrpSpPr/>
          <p:nvPr/>
        </p:nvGrpSpPr>
        <p:grpSpPr>
          <a:xfrm>
            <a:off x="568934" y="4578387"/>
            <a:ext cx="2088000" cy="2088000"/>
            <a:chOff x="309538" y="774596"/>
            <a:chExt cx="2088000" cy="2088000"/>
          </a:xfrm>
        </p:grpSpPr>
        <p:sp>
          <p:nvSpPr>
            <p:cNvPr id="64" name="Овал 63"/>
            <p:cNvSpPr/>
            <p:nvPr/>
          </p:nvSpPr>
          <p:spPr>
            <a:xfrm>
              <a:off x="309538" y="774596"/>
              <a:ext cx="2088000" cy="2088000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07538" y="990596"/>
              <a:ext cx="1692000" cy="1692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6" name="Группа 75"/>
          <p:cNvGrpSpPr/>
          <p:nvPr/>
        </p:nvGrpSpPr>
        <p:grpSpPr>
          <a:xfrm>
            <a:off x="630565" y="218910"/>
            <a:ext cx="2088000" cy="2088000"/>
            <a:chOff x="309538" y="774596"/>
            <a:chExt cx="2088000" cy="2088000"/>
          </a:xfrm>
        </p:grpSpPr>
        <p:sp>
          <p:nvSpPr>
            <p:cNvPr id="81" name="Овал 80"/>
            <p:cNvSpPr/>
            <p:nvPr/>
          </p:nvSpPr>
          <p:spPr>
            <a:xfrm>
              <a:off x="309538" y="774596"/>
              <a:ext cx="2088000" cy="2088000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50263" y="1020885"/>
              <a:ext cx="1915404" cy="1512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6" name="Группа 85"/>
          <p:cNvGrpSpPr/>
          <p:nvPr/>
        </p:nvGrpSpPr>
        <p:grpSpPr>
          <a:xfrm>
            <a:off x="6471548" y="218910"/>
            <a:ext cx="2088000" cy="2088000"/>
            <a:chOff x="309538" y="774596"/>
            <a:chExt cx="2088000" cy="2088000"/>
          </a:xfrm>
        </p:grpSpPr>
        <p:sp>
          <p:nvSpPr>
            <p:cNvPr id="87" name="Овал 86"/>
            <p:cNvSpPr/>
            <p:nvPr/>
          </p:nvSpPr>
          <p:spPr>
            <a:xfrm>
              <a:off x="309538" y="774596"/>
              <a:ext cx="2088000" cy="2088000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93538" y="774596"/>
              <a:ext cx="1344000" cy="2016000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9" name="Группа 78"/>
          <p:cNvGrpSpPr/>
          <p:nvPr/>
        </p:nvGrpSpPr>
        <p:grpSpPr>
          <a:xfrm>
            <a:off x="3528355" y="218910"/>
            <a:ext cx="2162124" cy="2088000"/>
            <a:chOff x="519810" y="923764"/>
            <a:chExt cx="2162124" cy="2088000"/>
          </a:xfrm>
        </p:grpSpPr>
        <p:sp>
          <p:nvSpPr>
            <p:cNvPr id="80" name="Овал 79"/>
            <p:cNvSpPr/>
            <p:nvPr/>
          </p:nvSpPr>
          <p:spPr>
            <a:xfrm>
              <a:off x="519810" y="923764"/>
              <a:ext cx="2088000" cy="2088000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2" name="Рисунок 91"/>
            <p:cNvPicPr>
              <a:picLocks noChangeAspect="1"/>
            </p:cNvPicPr>
            <p:nvPr/>
          </p:nvPicPr>
          <p:blipFill>
            <a:blip r:embed="rId9" cstate="email">
              <a:grayscl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33265" y="973412"/>
              <a:ext cx="2048669" cy="1944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4" name="Группа 43"/>
          <p:cNvGrpSpPr/>
          <p:nvPr/>
        </p:nvGrpSpPr>
        <p:grpSpPr>
          <a:xfrm>
            <a:off x="3545336" y="4551091"/>
            <a:ext cx="2088000" cy="2088000"/>
            <a:chOff x="313431" y="837596"/>
            <a:chExt cx="2088000" cy="2088000"/>
          </a:xfrm>
        </p:grpSpPr>
        <p:sp>
          <p:nvSpPr>
            <p:cNvPr id="46" name="Овал 45"/>
            <p:cNvSpPr/>
            <p:nvPr/>
          </p:nvSpPr>
          <p:spPr>
            <a:xfrm>
              <a:off x="313431" y="837596"/>
              <a:ext cx="2088000" cy="2088000"/>
            </a:xfrm>
            <a:prstGeom prst="ellipse">
              <a:avLst/>
            </a:prstGeom>
            <a:blipFill dpi="0" rotWithShape="1">
              <a:blip r:embed="rId10" cstate="email">
                <a:alphaModFix amt="88000"/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75999" y="867841"/>
              <a:ext cx="1743222" cy="1872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" name="Группа 37"/>
          <p:cNvGrpSpPr/>
          <p:nvPr/>
        </p:nvGrpSpPr>
        <p:grpSpPr>
          <a:xfrm>
            <a:off x="3492000" y="2348940"/>
            <a:ext cx="2160000" cy="2160000"/>
            <a:chOff x="3492000" y="2348940"/>
            <a:chExt cx="2160000" cy="2160000"/>
          </a:xfrm>
        </p:grpSpPr>
        <p:sp>
          <p:nvSpPr>
            <p:cNvPr id="5" name="Полилиния 4"/>
            <p:cNvSpPr/>
            <p:nvPr/>
          </p:nvSpPr>
          <p:spPr>
            <a:xfrm>
              <a:off x="3492000" y="2348940"/>
              <a:ext cx="2160000" cy="2160000"/>
            </a:xfrm>
            <a:custGeom>
              <a:avLst/>
              <a:gdLst>
                <a:gd name="connsiteX0" fmla="*/ 0 w 2160000"/>
                <a:gd name="connsiteY0" fmla="*/ 1080000 h 2160000"/>
                <a:gd name="connsiteX1" fmla="*/ 331657 w 2160000"/>
                <a:gd name="connsiteY1" fmla="*/ 770029 h 2160000"/>
                <a:gd name="connsiteX2" fmla="*/ 316325 w 2160000"/>
                <a:gd name="connsiteY2" fmla="*/ 316324 h 2160000"/>
                <a:gd name="connsiteX3" fmla="*/ 770029 w 2160000"/>
                <a:gd name="connsiteY3" fmla="*/ 331657 h 2160000"/>
                <a:gd name="connsiteX4" fmla="*/ 1080000 w 2160000"/>
                <a:gd name="connsiteY4" fmla="*/ 0 h 2160000"/>
                <a:gd name="connsiteX5" fmla="*/ 1389971 w 2160000"/>
                <a:gd name="connsiteY5" fmla="*/ 331657 h 2160000"/>
                <a:gd name="connsiteX6" fmla="*/ 1843675 w 2160000"/>
                <a:gd name="connsiteY6" fmla="*/ 316324 h 2160000"/>
                <a:gd name="connsiteX7" fmla="*/ 1828343 w 2160000"/>
                <a:gd name="connsiteY7" fmla="*/ 770029 h 2160000"/>
                <a:gd name="connsiteX8" fmla="*/ 2160000 w 2160000"/>
                <a:gd name="connsiteY8" fmla="*/ 1080000 h 2160000"/>
                <a:gd name="connsiteX9" fmla="*/ 1828343 w 2160000"/>
                <a:gd name="connsiteY9" fmla="*/ 1389971 h 2160000"/>
                <a:gd name="connsiteX10" fmla="*/ 1843675 w 2160000"/>
                <a:gd name="connsiteY10" fmla="*/ 1843676 h 2160000"/>
                <a:gd name="connsiteX11" fmla="*/ 1389971 w 2160000"/>
                <a:gd name="connsiteY11" fmla="*/ 1828343 h 2160000"/>
                <a:gd name="connsiteX12" fmla="*/ 1080000 w 2160000"/>
                <a:gd name="connsiteY12" fmla="*/ 2160000 h 2160000"/>
                <a:gd name="connsiteX13" fmla="*/ 770029 w 2160000"/>
                <a:gd name="connsiteY13" fmla="*/ 1828343 h 2160000"/>
                <a:gd name="connsiteX14" fmla="*/ 316325 w 2160000"/>
                <a:gd name="connsiteY14" fmla="*/ 1843676 h 2160000"/>
                <a:gd name="connsiteX15" fmla="*/ 331657 w 2160000"/>
                <a:gd name="connsiteY15" fmla="*/ 1389971 h 2160000"/>
                <a:gd name="connsiteX16" fmla="*/ 0 w 2160000"/>
                <a:gd name="connsiteY16" fmla="*/ 1080000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000" h="2160000">
                  <a:moveTo>
                    <a:pt x="0" y="1080000"/>
                  </a:moveTo>
                  <a:lnTo>
                    <a:pt x="331657" y="770029"/>
                  </a:lnTo>
                  <a:lnTo>
                    <a:pt x="316325" y="316324"/>
                  </a:lnTo>
                  <a:lnTo>
                    <a:pt x="770029" y="331657"/>
                  </a:lnTo>
                  <a:lnTo>
                    <a:pt x="1080000" y="0"/>
                  </a:lnTo>
                  <a:lnTo>
                    <a:pt x="1389971" y="331657"/>
                  </a:lnTo>
                  <a:lnTo>
                    <a:pt x="1843675" y="316324"/>
                  </a:lnTo>
                  <a:lnTo>
                    <a:pt x="1828343" y="770029"/>
                  </a:lnTo>
                  <a:lnTo>
                    <a:pt x="2160000" y="1080000"/>
                  </a:lnTo>
                  <a:lnTo>
                    <a:pt x="1828343" y="1389971"/>
                  </a:lnTo>
                  <a:lnTo>
                    <a:pt x="1843675" y="1843676"/>
                  </a:lnTo>
                  <a:lnTo>
                    <a:pt x="1389971" y="1828343"/>
                  </a:lnTo>
                  <a:lnTo>
                    <a:pt x="1080000" y="2160000"/>
                  </a:lnTo>
                  <a:lnTo>
                    <a:pt x="770029" y="1828343"/>
                  </a:lnTo>
                  <a:lnTo>
                    <a:pt x="316325" y="1843676"/>
                  </a:lnTo>
                  <a:lnTo>
                    <a:pt x="331657" y="1389971"/>
                  </a:lnTo>
                  <a:lnTo>
                    <a:pt x="0" y="108000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4572000" y="2656311"/>
              <a:ext cx="769586" cy="773723"/>
            </a:xfrm>
            <a:custGeom>
              <a:avLst/>
              <a:gdLst>
                <a:gd name="connsiteX0" fmla="*/ 310317 w 769586"/>
                <a:gd name="connsiteY0" fmla="*/ 20688 h 773723"/>
                <a:gd name="connsiteX1" fmla="*/ 769586 w 769586"/>
                <a:gd name="connsiteY1" fmla="*/ 0 h 773723"/>
                <a:gd name="connsiteX2" fmla="*/ 753035 w 769586"/>
                <a:gd name="connsiteY2" fmla="*/ 463407 h 773723"/>
                <a:gd name="connsiteX3" fmla="*/ 0 w 769586"/>
                <a:gd name="connsiteY3" fmla="*/ 773723 h 773723"/>
                <a:gd name="connsiteX4" fmla="*/ 310317 w 769586"/>
                <a:gd name="connsiteY4" fmla="*/ 20688 h 773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586" h="773723">
                  <a:moveTo>
                    <a:pt x="310317" y="20688"/>
                  </a:moveTo>
                  <a:lnTo>
                    <a:pt x="769586" y="0"/>
                  </a:lnTo>
                  <a:lnTo>
                    <a:pt x="753035" y="463407"/>
                  </a:lnTo>
                  <a:lnTo>
                    <a:pt x="0" y="773723"/>
                  </a:lnTo>
                  <a:lnTo>
                    <a:pt x="310317" y="20688"/>
                  </a:lnTo>
                  <a:close/>
                </a:path>
              </a:pathLst>
            </a:custGeom>
            <a:pattFill prst="pct5">
              <a:fgClr>
                <a:schemeClr val="bg1"/>
              </a:fgClr>
              <a:bgClr>
                <a:schemeClr val="accent1">
                  <a:lumMod val="75000"/>
                </a:schemeClr>
              </a:bgClr>
            </a:patt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 useBgFill="1">
        <p:nvSpPr>
          <p:cNvPr id="47" name="петя"/>
          <p:cNvSpPr/>
          <p:nvPr/>
        </p:nvSpPr>
        <p:spPr>
          <a:xfrm>
            <a:off x="3078000" y="3140968"/>
            <a:ext cx="2988000" cy="576064"/>
          </a:xfrm>
          <a:prstGeom prst="roundRect">
            <a:avLst/>
          </a:prstGeom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32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Петя</a:t>
            </a:r>
            <a:endParaRPr lang="ru-RU" sz="32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59" name="охотники"/>
          <p:cNvSpPr/>
          <p:nvPr/>
        </p:nvSpPr>
        <p:spPr>
          <a:xfrm>
            <a:off x="3078000" y="3140968"/>
            <a:ext cx="2988000" cy="576064"/>
          </a:xfrm>
          <a:prstGeom prst="roundRect">
            <a:avLst/>
          </a:prstGeom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32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Охотники</a:t>
            </a:r>
            <a:endParaRPr lang="ru-RU" sz="32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49" name="дедушка"/>
          <p:cNvSpPr/>
          <p:nvPr/>
        </p:nvSpPr>
        <p:spPr>
          <a:xfrm>
            <a:off x="3078000" y="3140968"/>
            <a:ext cx="2988000" cy="576064"/>
          </a:xfrm>
          <a:prstGeom prst="roundRect">
            <a:avLst/>
          </a:prstGeom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32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Дедушка</a:t>
            </a:r>
            <a:endParaRPr lang="ru-RU" sz="32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51" name="птица"/>
          <p:cNvSpPr/>
          <p:nvPr/>
        </p:nvSpPr>
        <p:spPr>
          <a:xfrm>
            <a:off x="3078000" y="3140968"/>
            <a:ext cx="2988000" cy="576064"/>
          </a:xfrm>
          <a:prstGeom prst="roundRect">
            <a:avLst/>
          </a:prstGeom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32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Птичка</a:t>
            </a:r>
            <a:endParaRPr lang="ru-RU" sz="32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53" name="утка"/>
          <p:cNvSpPr/>
          <p:nvPr/>
        </p:nvSpPr>
        <p:spPr>
          <a:xfrm>
            <a:off x="3078000" y="3140968"/>
            <a:ext cx="2988000" cy="576064"/>
          </a:xfrm>
          <a:prstGeom prst="roundRect">
            <a:avLst/>
          </a:prstGeom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32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Утка</a:t>
            </a:r>
            <a:endParaRPr lang="ru-RU" sz="32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55" name="кошка"/>
          <p:cNvSpPr/>
          <p:nvPr/>
        </p:nvSpPr>
        <p:spPr>
          <a:xfrm>
            <a:off x="3078000" y="3140968"/>
            <a:ext cx="2988000" cy="576064"/>
          </a:xfrm>
          <a:prstGeom prst="roundRect">
            <a:avLst/>
          </a:prstGeom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32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Кошка</a:t>
            </a:r>
            <a:endParaRPr lang="ru-RU" sz="32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57" name="волк"/>
          <p:cNvSpPr/>
          <p:nvPr/>
        </p:nvSpPr>
        <p:spPr>
          <a:xfrm>
            <a:off x="3078000" y="3140968"/>
            <a:ext cx="2988000" cy="576064"/>
          </a:xfrm>
          <a:prstGeom prst="roundRect">
            <a:avLst/>
          </a:prstGeom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32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Волк</a:t>
            </a:r>
            <a:endParaRPr lang="ru-RU" sz="32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61" name="ловушка"/>
          <p:cNvSpPr/>
          <p:nvPr/>
        </p:nvSpPr>
        <p:spPr>
          <a:xfrm>
            <a:off x="2934000" y="2687999"/>
            <a:ext cx="3276000" cy="1482002"/>
          </a:xfrm>
          <a:prstGeom prst="roundRect">
            <a:avLst/>
          </a:prstGeom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90000"/>
              </a:lnSpc>
            </a:pPr>
            <a:r>
              <a:rPr lang="ru-RU" sz="32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Симфоническая сказка </a:t>
            </a:r>
          </a:p>
          <a:p>
            <a:pPr algn="ctr">
              <a:lnSpc>
                <a:spcPct val="90000"/>
              </a:lnSpc>
            </a:pPr>
            <a:r>
              <a:rPr lang="ru-RU" sz="32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«Петя и волк»</a:t>
            </a:r>
            <a:endParaRPr lang="ru-RU" sz="32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9" name="Группа 68"/>
          <p:cNvGrpSpPr/>
          <p:nvPr/>
        </p:nvGrpSpPr>
        <p:grpSpPr>
          <a:xfrm>
            <a:off x="600777" y="2391824"/>
            <a:ext cx="2098899" cy="2088000"/>
            <a:chOff x="298639" y="774596"/>
            <a:chExt cx="2098899" cy="2088000"/>
          </a:xfrm>
        </p:grpSpPr>
        <p:sp>
          <p:nvSpPr>
            <p:cNvPr id="70" name="Овал 69"/>
            <p:cNvSpPr/>
            <p:nvPr/>
          </p:nvSpPr>
          <p:spPr>
            <a:xfrm>
              <a:off x="309538" y="774596"/>
              <a:ext cx="2088000" cy="2088000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12" cstate="email">
              <a:extLst>
                <a:ext uri="{BEBA8EAE-BF5A-486C-A8C5-ECC9F3942E4B}">
                  <a14:imgProps xmlns:a14="http://schemas.microsoft.com/office/drawing/2010/main" xmlns="">
                    <a14:imgLayer>
                      <a14:imgEffect>
                        <a14:saturation sat="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98639" y="864596"/>
              <a:ext cx="1975499" cy="1908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" name="Группа 33"/>
          <p:cNvGrpSpPr/>
          <p:nvPr/>
        </p:nvGrpSpPr>
        <p:grpSpPr>
          <a:xfrm>
            <a:off x="6471548" y="2348880"/>
            <a:ext cx="2088000" cy="2130464"/>
            <a:chOff x="158438" y="730271"/>
            <a:chExt cx="2018400" cy="2223794"/>
          </a:xfrm>
        </p:grpSpPr>
        <p:sp>
          <p:nvSpPr>
            <p:cNvPr id="35" name="Овал 34"/>
            <p:cNvSpPr/>
            <p:nvPr/>
          </p:nvSpPr>
          <p:spPr>
            <a:xfrm>
              <a:off x="158438" y="774595"/>
              <a:ext cx="2018400" cy="2179470"/>
            </a:xfrm>
            <a:prstGeom prst="ellipse">
              <a:avLst/>
            </a:prstGeom>
            <a:blipFill dpi="0" rotWithShape="1">
              <a:blip r:embed="rId10" cstate="email">
                <a:alphaModFix amt="88000"/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727971" y="730271"/>
              <a:ext cx="897916" cy="214189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1" name="Группа 40"/>
          <p:cNvGrpSpPr/>
          <p:nvPr/>
        </p:nvGrpSpPr>
        <p:grpSpPr>
          <a:xfrm>
            <a:off x="6474740" y="4551091"/>
            <a:ext cx="2088000" cy="2088000"/>
            <a:chOff x="158438" y="774596"/>
            <a:chExt cx="2088000" cy="2088000"/>
          </a:xfrm>
        </p:grpSpPr>
        <p:sp>
          <p:nvSpPr>
            <p:cNvPr id="42" name="Овал 41"/>
            <p:cNvSpPr/>
            <p:nvPr/>
          </p:nvSpPr>
          <p:spPr>
            <a:xfrm>
              <a:off x="158438" y="774596"/>
              <a:ext cx="2088000" cy="2088000"/>
            </a:xfrm>
            <a:prstGeom prst="ellipse">
              <a:avLst/>
            </a:prstGeom>
            <a:blipFill dpi="0" rotWithShape="1">
              <a:blip r:embed="rId10" cstate="email">
                <a:alphaModFix amt="88000"/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88381" y="846596"/>
              <a:ext cx="1028114" cy="1944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6" name="Группа 55"/>
          <p:cNvGrpSpPr/>
          <p:nvPr/>
        </p:nvGrpSpPr>
        <p:grpSpPr>
          <a:xfrm>
            <a:off x="568934" y="4578387"/>
            <a:ext cx="2088000" cy="2088000"/>
            <a:chOff x="309538" y="774596"/>
            <a:chExt cx="2088000" cy="2088000"/>
          </a:xfrm>
        </p:grpSpPr>
        <p:sp>
          <p:nvSpPr>
            <p:cNvPr id="58" name="Овал 57"/>
            <p:cNvSpPr/>
            <p:nvPr/>
          </p:nvSpPr>
          <p:spPr>
            <a:xfrm>
              <a:off x="309538" y="774596"/>
              <a:ext cx="2088000" cy="2088000"/>
            </a:xfrm>
            <a:prstGeom prst="ellipse">
              <a:avLst/>
            </a:prstGeom>
            <a:blipFill dpi="0" rotWithShape="1">
              <a:blip r:embed="rId10" cstate="email">
                <a:alphaModFix amt="88000"/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07538" y="990596"/>
              <a:ext cx="1692000" cy="1692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6" name="Группа 65"/>
          <p:cNvGrpSpPr/>
          <p:nvPr/>
        </p:nvGrpSpPr>
        <p:grpSpPr>
          <a:xfrm>
            <a:off x="607463" y="2388172"/>
            <a:ext cx="2088000" cy="2088000"/>
            <a:chOff x="309538" y="774596"/>
            <a:chExt cx="2088000" cy="2088000"/>
          </a:xfrm>
        </p:grpSpPr>
        <p:sp>
          <p:nvSpPr>
            <p:cNvPr id="67" name="Овал 66"/>
            <p:cNvSpPr/>
            <p:nvPr/>
          </p:nvSpPr>
          <p:spPr>
            <a:xfrm>
              <a:off x="309538" y="774596"/>
              <a:ext cx="2088000" cy="2088000"/>
            </a:xfrm>
            <a:prstGeom prst="ellipse">
              <a:avLst/>
            </a:prstGeom>
            <a:blipFill dpi="0" rotWithShape="1">
              <a:blip r:embed="rId10" cstate="email">
                <a:alphaModFix amt="88000"/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09538" y="864596"/>
              <a:ext cx="1975499" cy="1908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2" name="Группа 71"/>
          <p:cNvGrpSpPr/>
          <p:nvPr/>
        </p:nvGrpSpPr>
        <p:grpSpPr>
          <a:xfrm>
            <a:off x="630565" y="218910"/>
            <a:ext cx="2088000" cy="2088000"/>
            <a:chOff x="309538" y="774596"/>
            <a:chExt cx="2088000" cy="2088000"/>
          </a:xfrm>
        </p:grpSpPr>
        <p:sp>
          <p:nvSpPr>
            <p:cNvPr id="73" name="Овал 72"/>
            <p:cNvSpPr/>
            <p:nvPr/>
          </p:nvSpPr>
          <p:spPr>
            <a:xfrm>
              <a:off x="309538" y="774596"/>
              <a:ext cx="2088000" cy="2088000"/>
            </a:xfrm>
            <a:prstGeom prst="ellipse">
              <a:avLst/>
            </a:prstGeom>
            <a:blipFill dpi="0" rotWithShape="1">
              <a:blip r:embed="rId10" cstate="email">
                <a:alphaModFix amt="88000"/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50263" y="1020885"/>
              <a:ext cx="1915404" cy="1512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3" name="Группа 82"/>
          <p:cNvGrpSpPr/>
          <p:nvPr/>
        </p:nvGrpSpPr>
        <p:grpSpPr>
          <a:xfrm>
            <a:off x="6471548" y="218910"/>
            <a:ext cx="2088000" cy="2088000"/>
            <a:chOff x="309538" y="774596"/>
            <a:chExt cx="2088000" cy="2088000"/>
          </a:xfrm>
        </p:grpSpPr>
        <p:sp>
          <p:nvSpPr>
            <p:cNvPr id="84" name="Овал 83"/>
            <p:cNvSpPr/>
            <p:nvPr/>
          </p:nvSpPr>
          <p:spPr>
            <a:xfrm>
              <a:off x="309538" y="774596"/>
              <a:ext cx="2088000" cy="2088000"/>
            </a:xfrm>
            <a:prstGeom prst="ellipse">
              <a:avLst/>
            </a:prstGeom>
            <a:blipFill dpi="0" rotWithShape="1">
              <a:blip r:embed="rId10" cstate="email">
                <a:alphaModFix amt="88000"/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5" name="Рисунок 84"/>
            <p:cNvPicPr>
              <a:picLocks noChangeAspect="1"/>
            </p:cNvPicPr>
            <p:nvPr/>
          </p:nvPicPr>
          <p:blipFill rotWithShape="1">
            <a:blip r:embed="rId1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93538" y="888342"/>
              <a:ext cx="1344000" cy="190225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5" name="Группа 74"/>
          <p:cNvGrpSpPr/>
          <p:nvPr/>
        </p:nvGrpSpPr>
        <p:grpSpPr>
          <a:xfrm>
            <a:off x="3528355" y="218910"/>
            <a:ext cx="2162124" cy="2088000"/>
            <a:chOff x="519810" y="923764"/>
            <a:chExt cx="2162124" cy="2088000"/>
          </a:xfrm>
        </p:grpSpPr>
        <p:sp>
          <p:nvSpPr>
            <p:cNvPr id="77" name="Овал 76"/>
            <p:cNvSpPr/>
            <p:nvPr/>
          </p:nvSpPr>
          <p:spPr>
            <a:xfrm>
              <a:off x="519810" y="923764"/>
              <a:ext cx="2088000" cy="2088000"/>
            </a:xfrm>
            <a:prstGeom prst="ellipse">
              <a:avLst/>
            </a:prstGeom>
            <a:blipFill dpi="0" rotWithShape="1">
              <a:blip r:embed="rId10" cstate="email">
                <a:alphaModFix amt="88000"/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33265" y="982435"/>
              <a:ext cx="2048669" cy="1944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96" name="Рисунок 95">
            <a:hlinkClick r:id="rId20" action="ppaction://hlinksldjump"/>
          </p:cNvPr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244408" y="6196932"/>
            <a:ext cx="732859" cy="54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0" name="солнце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81520" y="75246"/>
            <a:ext cx="755576" cy="72078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1" name="солнце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37612" y="-76744"/>
            <a:ext cx="2754868" cy="262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Группа 5"/>
          <p:cNvGrpSpPr/>
          <p:nvPr/>
        </p:nvGrpSpPr>
        <p:grpSpPr>
          <a:xfrm>
            <a:off x="14228" y="0"/>
            <a:ext cx="9115544" cy="6858000"/>
            <a:chOff x="14228" y="0"/>
            <a:chExt cx="9115544" cy="685800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4228" y="0"/>
              <a:ext cx="9115544" cy="6858000"/>
              <a:chOff x="14228" y="0"/>
              <a:chExt cx="9115544" cy="6858000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14228" y="0"/>
                <a:ext cx="9115544" cy="6858000"/>
              </a:xfrm>
              <a:prstGeom prst="rect">
                <a:avLst/>
              </a:prstGeom>
            </p:spPr>
          </p:pic>
          <p:sp>
            <p:nvSpPr>
              <p:cNvPr id="98" name="Прямоугольник 97"/>
              <p:cNvSpPr/>
              <p:nvPr/>
            </p:nvSpPr>
            <p:spPr>
              <a:xfrm>
                <a:off x="168878" y="2492896"/>
                <a:ext cx="8806244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rgbClr val="0C3150"/>
                    </a:solidFill>
                    <a:ea typeface="Arial Unicode MS" panose="020B0604020202020204" pitchFamily="34" charset="-128"/>
                    <a:cs typeface="Arial" pitchFamily="34" charset="0"/>
                  </a:rPr>
                  <a:t>Рассмотри картинки и назови персонажей симфонической сказки С. С. Прокофьева «</a:t>
                </a:r>
                <a:r>
                  <a:rPr lang="ru-RU" sz="2800" dirty="0">
                    <a:solidFill>
                      <a:srgbClr val="0C3150"/>
                    </a:solidFill>
                    <a:ea typeface="Arial Unicode MS" panose="020B0604020202020204" pitchFamily="34" charset="-128"/>
                    <a:cs typeface="Arial" pitchFamily="34" charset="0"/>
                  </a:rPr>
                  <a:t>П</a:t>
                </a:r>
                <a:r>
                  <a:rPr lang="ru-RU" sz="2800" dirty="0" smtClean="0">
                    <a:solidFill>
                      <a:srgbClr val="0C3150"/>
                    </a:solidFill>
                    <a:ea typeface="Arial Unicode MS" panose="020B0604020202020204" pitchFamily="34" charset="-128"/>
                    <a:cs typeface="Arial" pitchFamily="34" charset="0"/>
                  </a:rPr>
                  <a:t>етя и волк». Проверь себя с помощью подсказки – «солнышко»</a:t>
                </a:r>
              </a:p>
              <a:p>
                <a:pPr algn="ctr"/>
                <a:r>
                  <a:rPr lang="ru-RU" sz="2800" dirty="0" smtClean="0">
                    <a:solidFill>
                      <a:srgbClr val="0C3150"/>
                    </a:solidFill>
                    <a:ea typeface="Arial Unicode MS" panose="020B0604020202020204" pitchFamily="34" charset="-128"/>
                    <a:cs typeface="Arial" pitchFamily="34" charset="0"/>
                  </a:rPr>
                  <a:t> в правом верхнем углу слайда</a:t>
                </a:r>
                <a:endParaRPr lang="ru-RU" sz="2800" dirty="0">
                  <a:solidFill>
                    <a:srgbClr val="0C315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99" name="Прямоугольник 98"/>
            <p:cNvSpPr/>
            <p:nvPr/>
          </p:nvSpPr>
          <p:spPr>
            <a:xfrm>
              <a:off x="179512" y="116632"/>
              <a:ext cx="8778100" cy="2394502"/>
            </a:xfrm>
            <a:prstGeom prst="rect">
              <a:avLst/>
            </a:prstGeom>
            <a:effectLst>
              <a:glow>
                <a:schemeClr val="accent1"/>
              </a:glow>
            </a:effectLst>
          </p:spPr>
          <p:txBody>
            <a:bodyPr wrap="square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8000" b="1" dirty="0" smtClean="0">
                  <a:ln/>
                  <a:solidFill>
                    <a:srgbClr val="28466A"/>
                  </a:solidFill>
                  <a:effectLst>
                    <a:glow rad="114300">
                      <a:schemeClr val="bg1">
                        <a:alpha val="87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uritza" panose="04040404050702020202" pitchFamily="82" charset="0"/>
                </a:rPr>
                <a:t>Персонажи сказки «Петя и волк»</a:t>
              </a:r>
            </a:p>
            <a:p>
              <a:pPr algn="ctr">
                <a:lnSpc>
                  <a:spcPct val="90000"/>
                </a:lnSpc>
              </a:pPr>
              <a:endParaRPr lang="ru-RU" sz="2400" b="1" dirty="0" smtClean="0">
                <a:ln/>
                <a:solidFill>
                  <a:srgbClr val="28466A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057421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6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1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7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8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0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59" grpId="0" animBg="1"/>
      <p:bldP spid="59" grpId="1" animBg="1"/>
      <p:bldP spid="49" grpId="0" animBg="1"/>
      <p:bldP spid="49" grpId="1" animBg="1"/>
      <p:bldP spid="51" grpId="0" animBg="1"/>
      <p:bldP spid="51" grpId="1" animBg="1"/>
      <p:bldP spid="53" grpId="0" animBg="1"/>
      <p:bldP spid="53" grpId="1" animBg="1"/>
      <p:bldP spid="55" grpId="0" animBg="1"/>
      <p:bldP spid="55" grpId="1" animBg="1"/>
      <p:bldP spid="57" grpId="0" animBg="1"/>
      <p:bldP spid="57" grpId="1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78100" cy="1532727"/>
          </a:xfrm>
          <a:prstGeom prst="rect">
            <a:avLst/>
          </a:prstGeom>
          <a:effectLst>
            <a:glow>
              <a:schemeClr val="accent1"/>
            </a:glo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</a:pPr>
            <a:r>
              <a:rPr lang="ru-RU" sz="8000" b="1" dirty="0" smtClean="0">
                <a:ln/>
                <a:solidFill>
                  <a:srgbClr val="28466A"/>
                </a:solidFill>
                <a:effectLst>
                  <a:glow rad="1143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ritza" panose="04040404050702020202" pitchFamily="82" charset="0"/>
              </a:rPr>
              <a:t>Музыкальные темы</a:t>
            </a:r>
          </a:p>
          <a:p>
            <a:pPr algn="ctr">
              <a:lnSpc>
                <a:spcPct val="90000"/>
              </a:lnSpc>
            </a:pPr>
            <a:endParaRPr lang="ru-RU" sz="2400" b="1" dirty="0" smtClean="0">
              <a:ln/>
              <a:solidFill>
                <a:srgbClr val="28466A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190" y="1988840"/>
            <a:ext cx="89827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C3150"/>
                </a:solidFill>
              </a:rPr>
              <a:t>Нажми на граммофон, </a:t>
            </a:r>
            <a:r>
              <a:rPr lang="ru-RU" sz="2800" dirty="0" smtClean="0">
                <a:solidFill>
                  <a:srgbClr val="0C3150"/>
                </a:solidFill>
              </a:rPr>
              <a:t>послушай </a:t>
            </a:r>
            <a:r>
              <a:rPr lang="ru-RU" sz="2800" dirty="0">
                <a:solidFill>
                  <a:srgbClr val="0C3150"/>
                </a:solidFill>
              </a:rPr>
              <a:t>музыку и определи, </a:t>
            </a:r>
            <a:br>
              <a:rPr lang="ru-RU" sz="2800" dirty="0">
                <a:solidFill>
                  <a:srgbClr val="0C3150"/>
                </a:solidFill>
              </a:rPr>
            </a:br>
            <a:r>
              <a:rPr lang="ru-RU" sz="2800" dirty="0">
                <a:solidFill>
                  <a:srgbClr val="0C3150"/>
                </a:solidFill>
              </a:rPr>
              <a:t>тема какого персонажа сказки </a:t>
            </a:r>
            <a:r>
              <a:rPr lang="ru-RU" sz="2800" dirty="0" smtClean="0">
                <a:solidFill>
                  <a:srgbClr val="0C3150"/>
                </a:solidFill>
              </a:rPr>
              <a:t>«</a:t>
            </a:r>
            <a:r>
              <a:rPr lang="ru-RU" sz="2800" dirty="0">
                <a:solidFill>
                  <a:srgbClr val="0C3150"/>
                </a:solidFill>
              </a:rPr>
              <a:t>Петя и волк» звучит. Щел</a:t>
            </a:r>
            <a:r>
              <a:rPr lang="ru-RU" sz="2800" b="1" dirty="0">
                <a:solidFill>
                  <a:srgbClr val="0C3150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Arial" pitchFamily="34" charset="0"/>
              </a:rPr>
              <a:t>ч</a:t>
            </a:r>
            <a:r>
              <a:rPr lang="ru-RU" sz="2800" dirty="0">
                <a:solidFill>
                  <a:srgbClr val="0C3150"/>
                </a:solidFill>
              </a:rPr>
              <a:t>ком </a:t>
            </a:r>
            <a:r>
              <a:rPr lang="ru-RU" sz="2800" dirty="0" smtClean="0">
                <a:solidFill>
                  <a:srgbClr val="0C3150"/>
                </a:solidFill>
              </a:rPr>
              <a:t>выбери </a:t>
            </a:r>
            <a:r>
              <a:rPr lang="ru-RU" sz="2800" dirty="0">
                <a:solidFill>
                  <a:srgbClr val="0C3150"/>
                </a:solidFill>
              </a:rPr>
              <a:t>правильный </a:t>
            </a:r>
            <a:r>
              <a:rPr lang="ru-RU" sz="2800" dirty="0" smtClean="0">
                <a:solidFill>
                  <a:srgbClr val="0C3150"/>
                </a:solidFill>
              </a:rPr>
              <a:t>ответ из списка</a:t>
            </a:r>
            <a:endParaRPr lang="ru-RU" sz="2800" dirty="0">
              <a:solidFill>
                <a:srgbClr val="0C31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105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солнце"/>
          <p:cNvGrpSpPr/>
          <p:nvPr/>
        </p:nvGrpSpPr>
        <p:grpSpPr>
          <a:xfrm>
            <a:off x="2445919" y="6952"/>
            <a:ext cx="3492000" cy="3327874"/>
            <a:chOff x="2445919" y="6952"/>
            <a:chExt cx="3492000" cy="3327874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/>
          </p:blipFill>
          <p:spPr>
            <a:xfrm>
              <a:off x="2699792" y="286150"/>
              <a:ext cx="3168352" cy="2334309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445919" y="6952"/>
              <a:ext cx="3492000" cy="332787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петя"/>
          <p:cNvSpPr/>
          <p:nvPr/>
        </p:nvSpPr>
        <p:spPr>
          <a:xfrm>
            <a:off x="6156456" y="1257484"/>
            <a:ext cx="2520000" cy="720080"/>
          </a:xfrm>
          <a:prstGeom prst="roundRect">
            <a:avLst/>
          </a:prstGeom>
          <a:blipFill>
            <a:blip r:embed="rId7" cstate="email">
              <a:alphaModFix amt="94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Петя 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волк"/>
          <p:cNvSpPr/>
          <p:nvPr/>
        </p:nvSpPr>
        <p:spPr>
          <a:xfrm>
            <a:off x="6156456" y="2163222"/>
            <a:ext cx="2520000" cy="720080"/>
          </a:xfrm>
          <a:prstGeom prst="round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Волк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хотники"/>
          <p:cNvSpPr/>
          <p:nvPr/>
        </p:nvSpPr>
        <p:spPr>
          <a:xfrm>
            <a:off x="6156456" y="351746"/>
            <a:ext cx="2520000" cy="720080"/>
          </a:xfrm>
          <a:prstGeom prst="round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Охотники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утка"/>
          <p:cNvSpPr/>
          <p:nvPr/>
        </p:nvSpPr>
        <p:spPr>
          <a:xfrm>
            <a:off x="6156456" y="3974698"/>
            <a:ext cx="2520000" cy="720080"/>
          </a:xfrm>
          <a:prstGeom prst="round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Утка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дедушка"/>
          <p:cNvSpPr/>
          <p:nvPr/>
        </p:nvSpPr>
        <p:spPr>
          <a:xfrm>
            <a:off x="6156456" y="3068960"/>
            <a:ext cx="2520000" cy="720080"/>
          </a:xfrm>
          <a:prstGeom prst="round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Дедушка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тица"/>
          <p:cNvSpPr/>
          <p:nvPr/>
        </p:nvSpPr>
        <p:spPr>
          <a:xfrm>
            <a:off x="6156456" y="4880436"/>
            <a:ext cx="2520000" cy="720080"/>
          </a:xfrm>
          <a:prstGeom prst="round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Птичка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кошка"/>
          <p:cNvSpPr/>
          <p:nvPr/>
        </p:nvSpPr>
        <p:spPr>
          <a:xfrm>
            <a:off x="6156456" y="5786175"/>
            <a:ext cx="2520000" cy="720080"/>
          </a:xfrm>
          <a:prstGeom prst="round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Кошка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утка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683568" y="3068960"/>
            <a:ext cx="3168352" cy="352124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512" y="188768"/>
            <a:ext cx="1152000" cy="1152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flipH="1">
            <a:off x="8244408" y="6196932"/>
            <a:ext cx="732859" cy="54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media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4307210" y="75334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8346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459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етя"/>
          <p:cNvSpPr/>
          <p:nvPr/>
        </p:nvSpPr>
        <p:spPr>
          <a:xfrm>
            <a:off x="6156456" y="1257484"/>
            <a:ext cx="2520000" cy="720080"/>
          </a:xfrm>
          <a:prstGeom prst="roundRect">
            <a:avLst/>
          </a:prstGeom>
          <a:blipFill>
            <a:blip r:embed="rId5" cstate="email">
              <a:alphaModFix amt="94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Петя 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волк"/>
          <p:cNvSpPr/>
          <p:nvPr/>
        </p:nvSpPr>
        <p:spPr>
          <a:xfrm>
            <a:off x="6156456" y="2163222"/>
            <a:ext cx="2520000" cy="720080"/>
          </a:xfrm>
          <a:prstGeom prst="round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Волк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хотники"/>
          <p:cNvSpPr/>
          <p:nvPr/>
        </p:nvSpPr>
        <p:spPr>
          <a:xfrm>
            <a:off x="6156456" y="351746"/>
            <a:ext cx="2520000" cy="720080"/>
          </a:xfrm>
          <a:prstGeom prst="round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Охотники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утка"/>
          <p:cNvSpPr/>
          <p:nvPr/>
        </p:nvSpPr>
        <p:spPr>
          <a:xfrm>
            <a:off x="6156456" y="3974698"/>
            <a:ext cx="2520000" cy="720080"/>
          </a:xfrm>
          <a:prstGeom prst="round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Утка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дедушка"/>
          <p:cNvSpPr/>
          <p:nvPr/>
        </p:nvSpPr>
        <p:spPr>
          <a:xfrm>
            <a:off x="6156456" y="3068960"/>
            <a:ext cx="2520000" cy="720080"/>
          </a:xfrm>
          <a:prstGeom prst="round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Дедушка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тица"/>
          <p:cNvSpPr/>
          <p:nvPr/>
        </p:nvSpPr>
        <p:spPr>
          <a:xfrm>
            <a:off x="6156456" y="4880436"/>
            <a:ext cx="2520000" cy="720080"/>
          </a:xfrm>
          <a:prstGeom prst="round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Птичка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кошка"/>
          <p:cNvSpPr/>
          <p:nvPr/>
        </p:nvSpPr>
        <p:spPr>
          <a:xfrm>
            <a:off x="6156456" y="5786175"/>
            <a:ext cx="2520000" cy="720080"/>
          </a:xfrm>
          <a:prstGeom prst="round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Кошка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flipH="1">
            <a:off x="8244408" y="6196932"/>
            <a:ext cx="732859" cy="54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512" y="188768"/>
            <a:ext cx="1152000" cy="1152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солнце"/>
          <p:cNvGrpSpPr/>
          <p:nvPr/>
        </p:nvGrpSpPr>
        <p:grpSpPr>
          <a:xfrm>
            <a:off x="2445919" y="6952"/>
            <a:ext cx="3492000" cy="3327874"/>
            <a:chOff x="2445919" y="6952"/>
            <a:chExt cx="3492000" cy="3327874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/>
          </p:blipFill>
          <p:spPr>
            <a:xfrm>
              <a:off x="2699792" y="286150"/>
              <a:ext cx="3168352" cy="2334309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445919" y="6952"/>
              <a:ext cx="3492000" cy="332787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9" name="кошка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7504" y="2707600"/>
            <a:ext cx="4176464" cy="40337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media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3979168" y="74806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7395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989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етя"/>
          <p:cNvSpPr/>
          <p:nvPr/>
        </p:nvSpPr>
        <p:spPr>
          <a:xfrm>
            <a:off x="6156456" y="1257484"/>
            <a:ext cx="2520000" cy="720080"/>
          </a:xfrm>
          <a:prstGeom prst="roundRect">
            <a:avLst/>
          </a:prstGeom>
          <a:blipFill>
            <a:blip r:embed="rId5" cstate="email">
              <a:alphaModFix amt="94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Петя 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волк"/>
          <p:cNvSpPr/>
          <p:nvPr/>
        </p:nvSpPr>
        <p:spPr>
          <a:xfrm>
            <a:off x="6156456" y="2163222"/>
            <a:ext cx="2520000" cy="720080"/>
          </a:xfrm>
          <a:prstGeom prst="round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Волк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хотники"/>
          <p:cNvSpPr/>
          <p:nvPr/>
        </p:nvSpPr>
        <p:spPr>
          <a:xfrm>
            <a:off x="6156456" y="351746"/>
            <a:ext cx="2520000" cy="720080"/>
          </a:xfrm>
          <a:prstGeom prst="round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Охотники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утка"/>
          <p:cNvSpPr/>
          <p:nvPr/>
        </p:nvSpPr>
        <p:spPr>
          <a:xfrm>
            <a:off x="6156456" y="3974698"/>
            <a:ext cx="2520000" cy="720080"/>
          </a:xfrm>
          <a:prstGeom prst="round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Утка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дедушка"/>
          <p:cNvSpPr/>
          <p:nvPr/>
        </p:nvSpPr>
        <p:spPr>
          <a:xfrm>
            <a:off x="6156456" y="3068960"/>
            <a:ext cx="2520000" cy="720080"/>
          </a:xfrm>
          <a:prstGeom prst="round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Дедушка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тица"/>
          <p:cNvSpPr/>
          <p:nvPr/>
        </p:nvSpPr>
        <p:spPr>
          <a:xfrm>
            <a:off x="6156456" y="4880436"/>
            <a:ext cx="2520000" cy="720080"/>
          </a:xfrm>
          <a:prstGeom prst="round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Птичка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кошка"/>
          <p:cNvSpPr/>
          <p:nvPr/>
        </p:nvSpPr>
        <p:spPr>
          <a:xfrm>
            <a:off x="6156456" y="5786175"/>
            <a:ext cx="2520000" cy="720080"/>
          </a:xfrm>
          <a:prstGeom prst="round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Кошка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76824" y="1364149"/>
            <a:ext cx="3384486" cy="364902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512" y="188768"/>
            <a:ext cx="1152000" cy="1152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flipH="1">
            <a:off x="8244408" y="6196932"/>
            <a:ext cx="732859" cy="54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солнце"/>
          <p:cNvGrpSpPr/>
          <p:nvPr/>
        </p:nvGrpSpPr>
        <p:grpSpPr>
          <a:xfrm>
            <a:off x="2445919" y="6952"/>
            <a:ext cx="3492000" cy="3327874"/>
            <a:chOff x="2445919" y="6952"/>
            <a:chExt cx="3492000" cy="3327874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/>
          </p:blipFill>
          <p:spPr>
            <a:xfrm>
              <a:off x="2699792" y="286150"/>
              <a:ext cx="3168352" cy="2334309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445919" y="6952"/>
              <a:ext cx="3492000" cy="332787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0" name="media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3979168" y="76054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7950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430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1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етя"/>
          <p:cNvSpPr/>
          <p:nvPr/>
        </p:nvSpPr>
        <p:spPr>
          <a:xfrm>
            <a:off x="6156456" y="1257484"/>
            <a:ext cx="2520000" cy="720080"/>
          </a:xfrm>
          <a:prstGeom prst="roundRect">
            <a:avLst/>
          </a:prstGeom>
          <a:blipFill>
            <a:blip r:embed="rId5" cstate="email">
              <a:alphaModFix amt="94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Петя 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волк"/>
          <p:cNvSpPr/>
          <p:nvPr/>
        </p:nvSpPr>
        <p:spPr>
          <a:xfrm>
            <a:off x="6156456" y="2163222"/>
            <a:ext cx="2520000" cy="720080"/>
          </a:xfrm>
          <a:prstGeom prst="round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Волк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хотники"/>
          <p:cNvSpPr/>
          <p:nvPr/>
        </p:nvSpPr>
        <p:spPr>
          <a:xfrm>
            <a:off x="6156456" y="351746"/>
            <a:ext cx="2520000" cy="720080"/>
          </a:xfrm>
          <a:prstGeom prst="round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Охотники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утка"/>
          <p:cNvSpPr/>
          <p:nvPr/>
        </p:nvSpPr>
        <p:spPr>
          <a:xfrm>
            <a:off x="6156456" y="3974698"/>
            <a:ext cx="2520000" cy="720080"/>
          </a:xfrm>
          <a:prstGeom prst="round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Утка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дедушка"/>
          <p:cNvSpPr/>
          <p:nvPr/>
        </p:nvSpPr>
        <p:spPr>
          <a:xfrm>
            <a:off x="6156456" y="3068960"/>
            <a:ext cx="2520000" cy="720080"/>
          </a:xfrm>
          <a:prstGeom prst="round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Дедушка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тица"/>
          <p:cNvSpPr/>
          <p:nvPr/>
        </p:nvSpPr>
        <p:spPr>
          <a:xfrm>
            <a:off x="6156456" y="4880436"/>
            <a:ext cx="2520000" cy="720080"/>
          </a:xfrm>
          <a:prstGeom prst="round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Птичка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кошка"/>
          <p:cNvSpPr/>
          <p:nvPr/>
        </p:nvSpPr>
        <p:spPr>
          <a:xfrm>
            <a:off x="6156456" y="5786175"/>
            <a:ext cx="2520000" cy="720080"/>
          </a:xfrm>
          <a:prstGeom prst="round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Кошка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512" y="188768"/>
            <a:ext cx="1152000" cy="1152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flipH="1">
            <a:off x="8244408" y="6196932"/>
            <a:ext cx="732859" cy="54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20" descr="волк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2840013"/>
            <a:ext cx="4346901" cy="390135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солнце"/>
          <p:cNvGrpSpPr/>
          <p:nvPr/>
        </p:nvGrpSpPr>
        <p:grpSpPr>
          <a:xfrm>
            <a:off x="2445919" y="6952"/>
            <a:ext cx="3492000" cy="3327874"/>
            <a:chOff x="2445919" y="6952"/>
            <a:chExt cx="3492000" cy="3327874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/>
          </p:blipFill>
          <p:spPr>
            <a:xfrm>
              <a:off x="2699792" y="286150"/>
              <a:ext cx="3168352" cy="2334309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445919" y="6952"/>
              <a:ext cx="3492000" cy="332787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0" name="media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3887119" y="75558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6388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828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етя"/>
          <p:cNvSpPr/>
          <p:nvPr/>
        </p:nvSpPr>
        <p:spPr>
          <a:xfrm>
            <a:off x="6156456" y="1257484"/>
            <a:ext cx="2520000" cy="720080"/>
          </a:xfrm>
          <a:prstGeom prst="roundRect">
            <a:avLst/>
          </a:prstGeom>
          <a:blipFill>
            <a:blip r:embed="rId5" cstate="email">
              <a:alphaModFix amt="94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Петя 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волк"/>
          <p:cNvSpPr/>
          <p:nvPr/>
        </p:nvSpPr>
        <p:spPr>
          <a:xfrm>
            <a:off x="6156456" y="2163222"/>
            <a:ext cx="2520000" cy="720080"/>
          </a:xfrm>
          <a:prstGeom prst="round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Волк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хотники"/>
          <p:cNvSpPr/>
          <p:nvPr/>
        </p:nvSpPr>
        <p:spPr>
          <a:xfrm>
            <a:off x="6156456" y="351746"/>
            <a:ext cx="2520000" cy="720080"/>
          </a:xfrm>
          <a:prstGeom prst="round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Охотники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утка"/>
          <p:cNvSpPr/>
          <p:nvPr/>
        </p:nvSpPr>
        <p:spPr>
          <a:xfrm>
            <a:off x="6156456" y="3974698"/>
            <a:ext cx="2520000" cy="720080"/>
          </a:xfrm>
          <a:prstGeom prst="round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Утка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дедушка"/>
          <p:cNvSpPr/>
          <p:nvPr/>
        </p:nvSpPr>
        <p:spPr>
          <a:xfrm>
            <a:off x="6156456" y="3068960"/>
            <a:ext cx="2520000" cy="720080"/>
          </a:xfrm>
          <a:prstGeom prst="round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Дедушка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тица"/>
          <p:cNvSpPr/>
          <p:nvPr/>
        </p:nvSpPr>
        <p:spPr>
          <a:xfrm>
            <a:off x="6156456" y="4880436"/>
            <a:ext cx="2520000" cy="720080"/>
          </a:xfrm>
          <a:prstGeom prst="round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Птичка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кошка"/>
          <p:cNvSpPr/>
          <p:nvPr/>
        </p:nvSpPr>
        <p:spPr>
          <a:xfrm>
            <a:off x="6156456" y="5786175"/>
            <a:ext cx="2520000" cy="720080"/>
          </a:xfrm>
          <a:prstGeom prst="round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Кошка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512" y="188768"/>
            <a:ext cx="1152000" cy="1152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Петя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755576" y="1057509"/>
            <a:ext cx="2145978" cy="5834378"/>
          </a:xfrm>
          <a:prstGeom prst="rect">
            <a:avLst/>
          </a:prstGeom>
        </p:spPr>
      </p:pic>
      <p:pic>
        <p:nvPicPr>
          <p:cNvPr id="11" name="Рисунок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flipH="1">
            <a:off x="8244408" y="6196932"/>
            <a:ext cx="732859" cy="54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солнце"/>
          <p:cNvGrpSpPr/>
          <p:nvPr/>
        </p:nvGrpSpPr>
        <p:grpSpPr>
          <a:xfrm>
            <a:off x="2445919" y="6952"/>
            <a:ext cx="3492000" cy="3327874"/>
            <a:chOff x="2445919" y="6952"/>
            <a:chExt cx="3492000" cy="3327874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/>
          </p:blipFill>
          <p:spPr>
            <a:xfrm>
              <a:off x="2699792" y="286150"/>
              <a:ext cx="3168352" cy="2334309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445919" y="6952"/>
              <a:ext cx="3492000" cy="332787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6" name="media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3979168" y="77494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0704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750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215C9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Другая 6">
      <a:dk1>
        <a:sysClr val="windowText" lastClr="000000"/>
      </a:dk1>
      <a:lt1>
        <a:sysClr val="window" lastClr="FFFFFF"/>
      </a:lt1>
      <a:dk2>
        <a:srgbClr val="FFCC0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008000"/>
      </a:accent5>
      <a:accent6>
        <a:srgbClr val="C17529"/>
      </a:accent6>
      <a:hlink>
        <a:srgbClr val="FBEEC9"/>
      </a:hlink>
      <a:folHlink>
        <a:srgbClr val="FBEEC9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BCDD8B63-D26C-4513-A609-10A2BA57C6BA}" vid="{41B36CA1-D6D4-43AC-A270-3A8C64A80B3E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1861</TotalTime>
  <Words>348</Words>
  <Application>Microsoft Office PowerPoint</Application>
  <PresentationFormat>Экран (4:3)</PresentationFormat>
  <Paragraphs>145</Paragraphs>
  <Slides>20</Slides>
  <Notes>13</Notes>
  <HiddenSlides>0</HiddenSlides>
  <MMClips>14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 Light</vt:lpstr>
      <vt:lpstr>Arial Unicode MS</vt:lpstr>
      <vt:lpstr>Calibri</vt:lpstr>
      <vt:lpstr>Kuritza</vt:lpstr>
      <vt:lpstr>bang whack pow</vt:lpstr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Тонкова Э.А</dc:creator>
  <cp:keywords>оркестр, Прокофьев</cp:keywords>
  <cp:lastModifiedBy>Evgenij</cp:lastModifiedBy>
  <cp:revision>2</cp:revision>
  <dcterms:created xsi:type="dcterms:W3CDTF">2015-11-06T17:15:19Z</dcterms:created>
  <dcterms:modified xsi:type="dcterms:W3CDTF">2020-04-19T23:43:32Z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11700494</vt:lpwstr>
  </property>
  <property fmtid="{D5CDD505-2E9C-101B-9397-08002B2CF9AE}" pid="3" name="NXPowerLiteSettings">
    <vt:lpwstr>F9000400038000</vt:lpwstr>
  </property>
  <property fmtid="{D5CDD505-2E9C-101B-9397-08002B2CF9AE}" pid="4" name="NXPowerLiteVersion">
    <vt:lpwstr>D6.2.8</vt:lpwstr>
  </property>
</Properties>
</file>