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7" r:id="rId4"/>
    <p:sldId id="272" r:id="rId5"/>
    <p:sldId id="258" r:id="rId6"/>
    <p:sldId id="257" r:id="rId7"/>
    <p:sldId id="259" r:id="rId8"/>
    <p:sldId id="260" r:id="rId9"/>
    <p:sldId id="262" r:id="rId10"/>
    <p:sldId id="261" r:id="rId11"/>
    <p:sldId id="263" r:id="rId12"/>
    <p:sldId id="266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76672"/>
            <a:ext cx="6172200" cy="1512168"/>
          </a:xfrm>
        </p:spPr>
        <p:txBody>
          <a:bodyPr/>
          <a:lstStyle/>
          <a:p>
            <a:pPr algn="ctr"/>
            <a:r>
              <a:rPr lang="ru-RU" dirty="0" smtClean="0"/>
              <a:t>Сергей Прокофьев </a:t>
            </a:r>
            <a:br>
              <a:rPr lang="ru-RU" dirty="0" smtClean="0"/>
            </a:br>
            <a:r>
              <a:rPr lang="ru-RU" sz="2400" dirty="0" smtClean="0"/>
              <a:t>Симфоническая сказка</a:t>
            </a:r>
            <a:br>
              <a:rPr lang="ru-RU" sz="2400" dirty="0" smtClean="0"/>
            </a:br>
            <a:r>
              <a:rPr lang="ru-RU" sz="2400" dirty="0" smtClean="0"/>
              <a:t>«Петя и волк»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84"/>
          <a:stretch/>
        </p:blipFill>
        <p:spPr bwMode="auto">
          <a:xfrm>
            <a:off x="2483768" y="2348880"/>
            <a:ext cx="2769849" cy="303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114" y="3068960"/>
            <a:ext cx="265931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900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04664"/>
            <a:ext cx="34766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Музыка страшная, хмурая,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злая, рычащая.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</a:t>
            </a:r>
            <a:r>
              <a:rPr lang="ru-RU" b="1" dirty="0" smtClean="0"/>
              <a:t>Валторна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3789989" cy="39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272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2138256" cy="244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60447"/>
            <a:ext cx="181370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29" b="8358"/>
          <a:stretch/>
        </p:blipFill>
        <p:spPr bwMode="auto">
          <a:xfrm>
            <a:off x="5007930" y="1964932"/>
            <a:ext cx="3564433" cy="29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260648"/>
            <a:ext cx="8115163" cy="621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Музыка громкая, стреляющая,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шумная, шутливая.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Литавры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  <a:r>
              <a:rPr lang="ru-RU" b="1" dirty="0" smtClean="0"/>
              <a:t>Большой барабан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1352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Проверь себя: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Петя</a:t>
            </a:r>
          </a:p>
          <a:p>
            <a:r>
              <a:rPr lang="ru-RU" dirty="0" smtClean="0"/>
              <a:t>Дедушка</a:t>
            </a:r>
          </a:p>
          <a:p>
            <a:r>
              <a:rPr lang="ru-RU" dirty="0" smtClean="0"/>
              <a:t>Птичка</a:t>
            </a:r>
          </a:p>
          <a:p>
            <a:r>
              <a:rPr lang="ru-RU" dirty="0" smtClean="0"/>
              <a:t>Кошка</a:t>
            </a:r>
          </a:p>
          <a:p>
            <a:r>
              <a:rPr lang="ru-RU" dirty="0" smtClean="0"/>
              <a:t>Утка</a:t>
            </a:r>
          </a:p>
          <a:p>
            <a:r>
              <a:rPr lang="ru-RU" dirty="0" smtClean="0"/>
              <a:t>Волк</a:t>
            </a:r>
          </a:p>
          <a:p>
            <a:r>
              <a:rPr lang="ru-RU" dirty="0" smtClean="0"/>
              <a:t>Охотники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Струнные смычковые</a:t>
            </a:r>
          </a:p>
          <a:p>
            <a:r>
              <a:rPr lang="ru-RU" dirty="0" smtClean="0"/>
              <a:t>Фагот </a:t>
            </a:r>
          </a:p>
          <a:p>
            <a:r>
              <a:rPr lang="ru-RU" dirty="0" smtClean="0"/>
              <a:t>Флейта</a:t>
            </a:r>
          </a:p>
          <a:p>
            <a:r>
              <a:rPr lang="ru-RU" dirty="0" smtClean="0"/>
              <a:t>Кларнет</a:t>
            </a:r>
          </a:p>
          <a:p>
            <a:r>
              <a:rPr lang="ru-RU" dirty="0" smtClean="0"/>
              <a:t>Гобой</a:t>
            </a:r>
          </a:p>
          <a:p>
            <a:r>
              <a:rPr lang="ru-RU" dirty="0" smtClean="0"/>
              <a:t>Валторна</a:t>
            </a:r>
          </a:p>
          <a:p>
            <a:r>
              <a:rPr lang="ru-RU" smtClean="0"/>
              <a:t>Литавры </a:t>
            </a:r>
            <a:r>
              <a:rPr lang="ru-RU" dirty="0" smtClean="0"/>
              <a:t>и большой барабан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7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Группы инструментов оркестра: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Струнные               Духовые                Ударные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475656" y="1268760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95936" y="1268760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38523"/>
            <a:ext cx="274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22" y="3212976"/>
            <a:ext cx="3055531" cy="250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146" y="3068960"/>
            <a:ext cx="836699" cy="6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247" y="4007001"/>
            <a:ext cx="1336479" cy="100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20404"/>
            <a:ext cx="104847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6474" y="5085184"/>
            <a:ext cx="973546" cy="97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1" t="21296" r="7414" b="23404"/>
          <a:stretch/>
        </p:blipFill>
        <p:spPr bwMode="auto">
          <a:xfrm>
            <a:off x="4205720" y="5445224"/>
            <a:ext cx="1251605" cy="87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3344" y="2994124"/>
            <a:ext cx="1448412" cy="16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893" y="4653136"/>
            <a:ext cx="1183116" cy="183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93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Симфоническая сказка</a:t>
            </a:r>
            <a:r>
              <a:rPr lang="ru-RU" dirty="0" smtClean="0"/>
              <a:t> – это музыкальная сказка, которую исполняет симфонический оркестр, где у каждого героя есть своя тема, которую исполняет определенный музыкальный инструмент.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4" r="1277"/>
          <a:stretch/>
        </p:blipFill>
        <p:spPr bwMode="auto">
          <a:xfrm>
            <a:off x="1502150" y="2768837"/>
            <a:ext cx="6018149" cy="360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Симфонический оркестр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6"/>
            <a:ext cx="6857231" cy="514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40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Расположение инструментов в оркестре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4116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Дирижёр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91" y="1340768"/>
            <a:ext cx="75180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32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830" y="620688"/>
            <a:ext cx="330227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22729"/>
            <a:ext cx="3816424" cy="312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28092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</a:t>
            </a:r>
            <a:r>
              <a:rPr lang="ru-RU" b="1" dirty="0" smtClean="0"/>
              <a:t>Струнные смычковые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Музыка веселая, радостная, </a:t>
            </a:r>
          </a:p>
          <a:p>
            <a:pPr marL="0" indent="0">
              <a:buNone/>
            </a:pPr>
            <a:r>
              <a:rPr lang="ru-RU" dirty="0" smtClean="0"/>
              <a:t>озорная, иногда скачущая, </a:t>
            </a:r>
          </a:p>
          <a:p>
            <a:pPr marL="0" indent="0">
              <a:buNone/>
            </a:pPr>
            <a:r>
              <a:rPr lang="ru-RU" dirty="0" smtClean="0"/>
              <a:t>а иногда плавная.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477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879" y="2231287"/>
            <a:ext cx="3284336" cy="269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06" y="1628800"/>
            <a:ext cx="3418706" cy="39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6069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Музыка быстрая, высокая, порхающая, легкая.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  <a:r>
              <a:rPr lang="ru-RU" b="1" dirty="0" smtClean="0"/>
              <a:t>Флейта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7254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47"/>
          <a:stretch/>
        </p:blipFill>
        <p:spPr bwMode="auto">
          <a:xfrm>
            <a:off x="467544" y="2222612"/>
            <a:ext cx="3286125" cy="376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9" t="2746" r="-1"/>
          <a:stretch/>
        </p:blipFill>
        <p:spPr bwMode="auto">
          <a:xfrm>
            <a:off x="4888194" y="572568"/>
            <a:ext cx="3391710" cy="339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  <a:r>
              <a:rPr lang="ru-RU" b="1" dirty="0" smtClean="0"/>
              <a:t>Кларнет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                            </a:t>
            </a:r>
            <a:r>
              <a:rPr lang="ru-RU" dirty="0" smtClean="0"/>
              <a:t>Музыка мягкая, </a:t>
            </a:r>
            <a:r>
              <a:rPr lang="ru-RU" dirty="0" smtClean="0">
                <a:solidFill>
                  <a:prstClr val="black"/>
                </a:solidFill>
              </a:rPr>
              <a:t>осторожная</a:t>
            </a:r>
            <a:r>
              <a:rPr lang="ru-RU" dirty="0">
                <a:solidFill>
                  <a:prstClr val="black"/>
                </a:solidFill>
              </a:rPr>
              <a:t>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                                     </a:t>
            </a:r>
            <a:r>
              <a:rPr lang="ru-RU" dirty="0" smtClean="0">
                <a:solidFill>
                  <a:prstClr val="black"/>
                </a:solidFill>
              </a:rPr>
              <a:t>хитрая, крадущаяся.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9065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8003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95212">
            <a:off x="963490" y="2304062"/>
            <a:ext cx="37052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931224" cy="628531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Музыка неторопливая, неуклюжая,</a:t>
            </a:r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рякающая. 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</a:p>
          <a:p>
            <a:pPr marL="0" indent="0">
              <a:buNone/>
            </a:pPr>
            <a:r>
              <a:rPr lang="ru-RU" b="1" dirty="0" smtClean="0"/>
              <a:t>                 Гобой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12032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96561"/>
            <a:ext cx="3581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Музыка сердитая,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неторопливая, поучающая.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r>
              <a:rPr lang="ru-RU" b="1" dirty="0" smtClean="0"/>
              <a:t>Фагот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124" y="404665"/>
            <a:ext cx="302217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829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328</TotalTime>
  <Words>164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Сергей Прокофьев  Симфоническая сказка «Петя и волк»</vt:lpstr>
      <vt:lpstr>Слайд 2</vt:lpstr>
      <vt:lpstr>Симфонический оркестр</vt:lpstr>
      <vt:lpstr>Расположение инструментов в оркестре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Проверь себя:</vt:lpstr>
      <vt:lpstr>    Группы инструментов оркестра: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Lexa</dc:creator>
  <cp:lastModifiedBy>Марина Александровна</cp:lastModifiedBy>
  <cp:revision>36</cp:revision>
  <dcterms:created xsi:type="dcterms:W3CDTF">2013-02-28T09:05:28Z</dcterms:created>
  <dcterms:modified xsi:type="dcterms:W3CDTF">2019-04-23T13:44:21Z</dcterms:modified>
</cp:coreProperties>
</file>