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70" r:id="rId12"/>
  </p:sldIdLst>
  <p:sldSz cx="9144000" cy="6858000" type="screen4x3"/>
  <p:notesSz cx="6670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978D4E-56D9-4E0C-B8EE-E8B81D959D9D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/>
      <dgm:spPr/>
    </dgm:pt>
    <dgm:pt modelId="{7C0A5464-1137-4F91-8DC5-436011D02776}">
      <dgm:prSet/>
      <dgm:spPr/>
      <dgm:t>
        <a:bodyPr/>
        <a:lstStyle/>
        <a:p>
          <a:pPr marR="0" algn="ctr" rtl="0"/>
          <a:r>
            <a:rPr lang="ru-RU" b="1" i="0" u="none" strike="noStrike" baseline="0" smtClean="0">
              <a:latin typeface="Calibri"/>
            </a:rPr>
            <a:t>Дисциплина</a:t>
          </a:r>
          <a:endParaRPr lang="ru-RU" b="1" smtClean="0"/>
        </a:p>
      </dgm:t>
    </dgm:pt>
    <dgm:pt modelId="{D63104FF-78CB-4679-A4A0-6C79FCB39539}" type="parTrans" cxnId="{87738952-CF59-4656-BD05-89079B5D8F58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7C89DEEE-C5D7-4E7E-BC07-3E8A4CA899C9}" type="sibTrans" cxnId="{87738952-CF59-4656-BD05-89079B5D8F58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48BE3DE6-952D-48C9-A96B-EC96768248E7}">
      <dgm:prSet/>
      <dgm:spPr/>
      <dgm:t>
        <a:bodyPr/>
        <a:lstStyle/>
        <a:p>
          <a:pPr marR="0" algn="ctr" rtl="0"/>
          <a:r>
            <a:rPr lang="ru-RU" b="1" i="0" u="none" strike="noStrike" baseline="0" smtClean="0">
              <a:latin typeface="Calibri"/>
            </a:rPr>
            <a:t>Общеобязательная	</a:t>
          </a:r>
          <a:endParaRPr lang="ru-RU" b="1" smtClean="0"/>
        </a:p>
      </dgm:t>
    </dgm:pt>
    <dgm:pt modelId="{2F4E5FB8-CDE0-4E5E-964B-C15DCE0328F4}" type="parTrans" cxnId="{EA385387-25CC-4FB2-8285-0D3E366E95D1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186D54AE-2A16-402B-98FA-86AEC2F21AD8}" type="sibTrans" cxnId="{EA385387-25CC-4FB2-8285-0D3E366E95D1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F8CEE136-94B7-4F11-9AF0-EF40A0701464}">
      <dgm:prSet/>
      <dgm:spPr/>
      <dgm:t>
        <a:bodyPr/>
        <a:lstStyle/>
        <a:p>
          <a:pPr marR="0" algn="ctr" rtl="0"/>
          <a:r>
            <a:rPr lang="ru-RU" b="1" i="0" u="none" strike="noStrike" baseline="0" smtClean="0">
              <a:latin typeface="Calibri"/>
            </a:rPr>
            <a:t>По характеру деятельности</a:t>
          </a:r>
          <a:endParaRPr lang="ru-RU" b="1" smtClean="0"/>
        </a:p>
      </dgm:t>
    </dgm:pt>
    <dgm:pt modelId="{0DFF5F36-FA20-41D2-9026-7FC773EF2A43}" type="parTrans" cxnId="{877937FF-E9A8-49DF-A4A0-D57DC960B543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1B5A5428-094C-4F0F-8754-27A8F4EDD7E6}" type="sibTrans" cxnId="{877937FF-E9A8-49DF-A4A0-D57DC960B543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43FE1740-14B6-405E-8DCB-F9D5F09F39C1}">
      <dgm:prSet/>
      <dgm:spPr/>
      <dgm:t>
        <a:bodyPr/>
        <a:lstStyle/>
        <a:p>
          <a:endParaRPr lang="ru-RU" b="1" smtClean="0">
            <a:solidFill>
              <a:schemeClr val="tx1"/>
            </a:solidFill>
          </a:endParaRPr>
        </a:p>
      </dgm:t>
    </dgm:pt>
    <dgm:pt modelId="{ECA723C3-17AA-41B1-AEFB-A6A29D9A5636}" type="parTrans" cxnId="{13E76CA5-7F8E-4BA4-AB08-5CCB10284A8A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CCAE875F-0C62-4A43-85A8-4C3BC67D0EED}" type="sibTrans" cxnId="{13E76CA5-7F8E-4BA4-AB08-5CCB10284A8A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E38D8B6C-17CF-4274-BD4D-BB5C0D0FB122}">
      <dgm:prSet/>
      <dgm:spPr/>
      <dgm:t>
        <a:bodyPr/>
        <a:lstStyle/>
        <a:p>
          <a:endParaRPr lang="ru-RU" b="1" smtClean="0">
            <a:solidFill>
              <a:schemeClr val="tx1"/>
            </a:solidFill>
          </a:endParaRPr>
        </a:p>
      </dgm:t>
    </dgm:pt>
    <dgm:pt modelId="{458C6E6A-F030-4E32-8C7A-661020D1A661}" type="parTrans" cxnId="{BA019509-4DC0-481A-B37F-1427B1B274F6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9E8E4FCD-21C8-4E63-B4CF-B39471F4C127}" type="sibTrans" cxnId="{BA019509-4DC0-481A-B37F-1427B1B274F6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711DC5A0-71EB-45F9-B305-1408E90655D6}">
      <dgm:prSet/>
      <dgm:spPr/>
      <dgm:t>
        <a:bodyPr/>
        <a:lstStyle/>
        <a:p>
          <a:endParaRPr lang="ru-RU" b="1" smtClean="0">
            <a:solidFill>
              <a:schemeClr val="tx1"/>
            </a:solidFill>
          </a:endParaRPr>
        </a:p>
      </dgm:t>
    </dgm:pt>
    <dgm:pt modelId="{80696261-57B7-4882-9703-64867D136709}" type="parTrans" cxnId="{DCF3D406-4066-45DC-B798-5E2D6A971FC4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9B8AA191-F9F9-4D5D-A905-9EC3088D7878}" type="sibTrans" cxnId="{DCF3D406-4066-45DC-B798-5E2D6A971FC4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23F6DB21-05A1-4848-AF1B-0F81A8158811}">
      <dgm:prSet/>
      <dgm:spPr/>
      <dgm:t>
        <a:bodyPr/>
        <a:lstStyle/>
        <a:p>
          <a:endParaRPr lang="ru-RU" b="1" smtClean="0">
            <a:solidFill>
              <a:schemeClr val="tx1"/>
            </a:solidFill>
          </a:endParaRPr>
        </a:p>
      </dgm:t>
    </dgm:pt>
    <dgm:pt modelId="{A64A829E-290B-4C4E-B7E2-40D85087B545}" type="parTrans" cxnId="{B100D289-AEE3-490E-ACB5-DDBBF37849E6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04F6DCA7-4BF3-4494-9E91-CC0A874CCB1E}" type="sibTrans" cxnId="{B100D289-AEE3-490E-ACB5-DDBBF37849E6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434DFC49-39C1-4D7B-8BEB-FDBABBB3EB94}">
      <dgm:prSet/>
      <dgm:spPr/>
      <dgm:t>
        <a:bodyPr/>
        <a:lstStyle/>
        <a:p>
          <a:pPr marR="0" algn="ctr" rtl="0"/>
          <a:r>
            <a:rPr lang="ru-RU" b="1" i="0" u="none" strike="noStrike" baseline="0" smtClean="0">
              <a:latin typeface="Calibri"/>
            </a:rPr>
            <a:t>По форме контроля</a:t>
          </a:r>
          <a:endParaRPr lang="ru-RU" b="1" smtClean="0"/>
        </a:p>
      </dgm:t>
    </dgm:pt>
    <dgm:pt modelId="{A64E8F52-E661-4BF9-9B27-6C52DD9FCA2E}" type="parTrans" cxnId="{CF7DC194-DC31-45C5-A6D2-525031D0BD0B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BB39E061-E39D-4D23-9D61-B6977A5E25F8}" type="sibTrans" cxnId="{CF7DC194-DC31-45C5-A6D2-525031D0BD0B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01D5144F-A827-4F47-AC47-9F4027A6C9E5}">
      <dgm:prSet/>
      <dgm:spPr/>
      <dgm:t>
        <a:bodyPr/>
        <a:lstStyle/>
        <a:p>
          <a:endParaRPr lang="ru-RU" b="1" smtClean="0">
            <a:solidFill>
              <a:schemeClr val="tx1"/>
            </a:solidFill>
          </a:endParaRPr>
        </a:p>
      </dgm:t>
    </dgm:pt>
    <dgm:pt modelId="{572E3AB7-0A6F-4C18-83D0-0F3E88B8FE86}" type="parTrans" cxnId="{EC330398-0752-4270-AD4B-DEAAF22908BD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96A6E7A8-82E5-4E0D-8990-EDDBA99E3FE8}" type="sibTrans" cxnId="{EC330398-0752-4270-AD4B-DEAAF22908BD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93F67274-0ED4-47CD-A49F-489EA8AD63F8}">
      <dgm:prSet/>
      <dgm:spPr/>
      <dgm:t>
        <a:bodyPr/>
        <a:lstStyle/>
        <a:p>
          <a:endParaRPr lang="ru-RU" b="1" smtClean="0">
            <a:solidFill>
              <a:schemeClr val="tx1"/>
            </a:solidFill>
          </a:endParaRPr>
        </a:p>
      </dgm:t>
    </dgm:pt>
    <dgm:pt modelId="{BCBE4C98-6362-42A7-8E34-B4A3C15D36BF}" type="parTrans" cxnId="{6B9DC123-CA90-49EA-8695-D2542573EFF9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722C3E28-D5FA-429C-A9FE-F9BCE1EA907D}" type="sibTrans" cxnId="{6B9DC123-CA90-49EA-8695-D2542573EFF9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94876366-3B7E-4C60-A055-A96815DE64C0}" type="pres">
      <dgm:prSet presAssocID="{29978D4E-56D9-4E0C-B8EE-E8B81D959D9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7E18F78-9751-43BD-BCA4-279105E472EE}" type="pres">
      <dgm:prSet presAssocID="{7C0A5464-1137-4F91-8DC5-436011D02776}" presName="hierRoot1" presStyleCnt="0">
        <dgm:presLayoutVars>
          <dgm:hierBranch/>
        </dgm:presLayoutVars>
      </dgm:prSet>
      <dgm:spPr/>
    </dgm:pt>
    <dgm:pt modelId="{462EFC76-B0FB-4124-9F10-A5F9833D5965}" type="pres">
      <dgm:prSet presAssocID="{7C0A5464-1137-4F91-8DC5-436011D02776}" presName="rootComposite1" presStyleCnt="0"/>
      <dgm:spPr/>
    </dgm:pt>
    <dgm:pt modelId="{F17BB513-115F-4FB2-94F8-03F2C2D3B244}" type="pres">
      <dgm:prSet presAssocID="{7C0A5464-1137-4F91-8DC5-436011D0277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9B9066-B053-4E8B-8A78-A942D23E1024}" type="pres">
      <dgm:prSet presAssocID="{7C0A5464-1137-4F91-8DC5-436011D0277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B2AC0ED-8573-48EF-934A-A9CA0132C44D}" type="pres">
      <dgm:prSet presAssocID="{7C0A5464-1137-4F91-8DC5-436011D02776}" presName="hierChild2" presStyleCnt="0"/>
      <dgm:spPr/>
    </dgm:pt>
    <dgm:pt modelId="{F49B315A-C834-4E5C-8D1C-AE811B985CD2}" type="pres">
      <dgm:prSet presAssocID="{2F4E5FB8-CDE0-4E5E-964B-C15DCE0328F4}" presName="Name35" presStyleLbl="parChTrans1D2" presStyleIdx="0" presStyleCnt="2"/>
      <dgm:spPr/>
      <dgm:t>
        <a:bodyPr/>
        <a:lstStyle/>
        <a:p>
          <a:endParaRPr lang="ru-RU"/>
        </a:p>
      </dgm:t>
    </dgm:pt>
    <dgm:pt modelId="{964F4ABB-9660-4CFC-B1D0-A00336AEA611}" type="pres">
      <dgm:prSet presAssocID="{48BE3DE6-952D-48C9-A96B-EC96768248E7}" presName="hierRoot2" presStyleCnt="0">
        <dgm:presLayoutVars>
          <dgm:hierBranch/>
        </dgm:presLayoutVars>
      </dgm:prSet>
      <dgm:spPr/>
    </dgm:pt>
    <dgm:pt modelId="{C7F3A89F-8108-4526-B2D8-B5B77598C990}" type="pres">
      <dgm:prSet presAssocID="{48BE3DE6-952D-48C9-A96B-EC96768248E7}" presName="rootComposite" presStyleCnt="0"/>
      <dgm:spPr/>
    </dgm:pt>
    <dgm:pt modelId="{4A18F4A4-1322-451A-A228-5864F8315158}" type="pres">
      <dgm:prSet presAssocID="{48BE3DE6-952D-48C9-A96B-EC96768248E7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D26762-CEB7-47CF-846C-414F220E907A}" type="pres">
      <dgm:prSet presAssocID="{48BE3DE6-952D-48C9-A96B-EC96768248E7}" presName="rootConnector" presStyleLbl="node2" presStyleIdx="0" presStyleCnt="2"/>
      <dgm:spPr/>
      <dgm:t>
        <a:bodyPr/>
        <a:lstStyle/>
        <a:p>
          <a:endParaRPr lang="ru-RU"/>
        </a:p>
      </dgm:t>
    </dgm:pt>
    <dgm:pt modelId="{7C642F97-B627-4781-B83A-5623031B9CBB}" type="pres">
      <dgm:prSet presAssocID="{48BE3DE6-952D-48C9-A96B-EC96768248E7}" presName="hierChild4" presStyleCnt="0"/>
      <dgm:spPr/>
    </dgm:pt>
    <dgm:pt modelId="{5CB8381A-F3C9-4FC0-9ECF-002C97B74886}" type="pres">
      <dgm:prSet presAssocID="{0DFF5F36-FA20-41D2-9026-7FC773EF2A43}" presName="Name35" presStyleLbl="parChTrans1D3" presStyleIdx="0" presStyleCnt="2"/>
      <dgm:spPr/>
      <dgm:t>
        <a:bodyPr/>
        <a:lstStyle/>
        <a:p>
          <a:endParaRPr lang="ru-RU"/>
        </a:p>
      </dgm:t>
    </dgm:pt>
    <dgm:pt modelId="{A49BFADB-B812-40FC-ADC9-4FC46A7CC1D7}" type="pres">
      <dgm:prSet presAssocID="{F8CEE136-94B7-4F11-9AF0-EF40A0701464}" presName="hierRoot2" presStyleCnt="0">
        <dgm:presLayoutVars>
          <dgm:hierBranch val="r"/>
        </dgm:presLayoutVars>
      </dgm:prSet>
      <dgm:spPr/>
    </dgm:pt>
    <dgm:pt modelId="{7392A6EB-B3CD-4125-A858-D922402287A5}" type="pres">
      <dgm:prSet presAssocID="{F8CEE136-94B7-4F11-9AF0-EF40A0701464}" presName="rootComposite" presStyleCnt="0"/>
      <dgm:spPr/>
    </dgm:pt>
    <dgm:pt modelId="{D61DED30-FB82-40A1-9816-404E5D85A83B}" type="pres">
      <dgm:prSet presAssocID="{F8CEE136-94B7-4F11-9AF0-EF40A0701464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900252-C423-4794-A280-8CB58C1351F4}" type="pres">
      <dgm:prSet presAssocID="{F8CEE136-94B7-4F11-9AF0-EF40A0701464}" presName="rootConnector" presStyleLbl="node3" presStyleIdx="0" presStyleCnt="2"/>
      <dgm:spPr/>
      <dgm:t>
        <a:bodyPr/>
        <a:lstStyle/>
        <a:p>
          <a:endParaRPr lang="ru-RU"/>
        </a:p>
      </dgm:t>
    </dgm:pt>
    <dgm:pt modelId="{E9813F1C-A0B2-4D28-BCD2-853729AD8253}" type="pres">
      <dgm:prSet presAssocID="{F8CEE136-94B7-4F11-9AF0-EF40A0701464}" presName="hierChild4" presStyleCnt="0"/>
      <dgm:spPr/>
    </dgm:pt>
    <dgm:pt modelId="{ECF0F06D-D09F-4CC6-8FBE-7057E3008E85}" type="pres">
      <dgm:prSet presAssocID="{ECA723C3-17AA-41B1-AEFB-A6A29D9A5636}" presName="Name50" presStyleLbl="parChTrans1D4" presStyleIdx="0" presStyleCnt="5"/>
      <dgm:spPr/>
      <dgm:t>
        <a:bodyPr/>
        <a:lstStyle/>
        <a:p>
          <a:endParaRPr lang="ru-RU"/>
        </a:p>
      </dgm:t>
    </dgm:pt>
    <dgm:pt modelId="{B3C7AAA2-A1B9-40EA-AF98-67D5014A1949}" type="pres">
      <dgm:prSet presAssocID="{43FE1740-14B6-405E-8DCB-F9D5F09F39C1}" presName="hierRoot2" presStyleCnt="0">
        <dgm:presLayoutVars>
          <dgm:hierBranch val="r"/>
        </dgm:presLayoutVars>
      </dgm:prSet>
      <dgm:spPr/>
    </dgm:pt>
    <dgm:pt modelId="{E8BB3B26-5AD1-4644-811F-F4C01E6FC5AE}" type="pres">
      <dgm:prSet presAssocID="{43FE1740-14B6-405E-8DCB-F9D5F09F39C1}" presName="rootComposite" presStyleCnt="0"/>
      <dgm:spPr/>
    </dgm:pt>
    <dgm:pt modelId="{B75CC0CA-33C8-4BA4-8D7A-298A0B131E50}" type="pres">
      <dgm:prSet presAssocID="{43FE1740-14B6-405E-8DCB-F9D5F09F39C1}" presName="rootText" presStyleLbl="node4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FC08F8-1E01-46DB-966C-4BB763F19B33}" type="pres">
      <dgm:prSet presAssocID="{43FE1740-14B6-405E-8DCB-F9D5F09F39C1}" presName="rootConnector" presStyleLbl="node4" presStyleIdx="0" presStyleCnt="5"/>
      <dgm:spPr/>
      <dgm:t>
        <a:bodyPr/>
        <a:lstStyle/>
        <a:p>
          <a:endParaRPr lang="ru-RU"/>
        </a:p>
      </dgm:t>
    </dgm:pt>
    <dgm:pt modelId="{4A9EED18-2082-44BB-8F58-5F99CF8BCC30}" type="pres">
      <dgm:prSet presAssocID="{43FE1740-14B6-405E-8DCB-F9D5F09F39C1}" presName="hierChild4" presStyleCnt="0"/>
      <dgm:spPr/>
    </dgm:pt>
    <dgm:pt modelId="{C04D1F67-85D0-4577-961A-DAC5468EFC7E}" type="pres">
      <dgm:prSet presAssocID="{43FE1740-14B6-405E-8DCB-F9D5F09F39C1}" presName="hierChild5" presStyleCnt="0"/>
      <dgm:spPr/>
    </dgm:pt>
    <dgm:pt modelId="{43B34D35-8416-4645-BAAC-2FADE048DC07}" type="pres">
      <dgm:prSet presAssocID="{458C6E6A-F030-4E32-8C7A-661020D1A661}" presName="Name50" presStyleLbl="parChTrans1D4" presStyleIdx="1" presStyleCnt="5"/>
      <dgm:spPr/>
      <dgm:t>
        <a:bodyPr/>
        <a:lstStyle/>
        <a:p>
          <a:endParaRPr lang="ru-RU"/>
        </a:p>
      </dgm:t>
    </dgm:pt>
    <dgm:pt modelId="{0DDACE94-320F-432D-8BC7-A16041D2B55D}" type="pres">
      <dgm:prSet presAssocID="{E38D8B6C-17CF-4274-BD4D-BB5C0D0FB122}" presName="hierRoot2" presStyleCnt="0">
        <dgm:presLayoutVars>
          <dgm:hierBranch val="r"/>
        </dgm:presLayoutVars>
      </dgm:prSet>
      <dgm:spPr/>
    </dgm:pt>
    <dgm:pt modelId="{C74FB5CB-79B7-420D-9F40-1E6CB955F7FB}" type="pres">
      <dgm:prSet presAssocID="{E38D8B6C-17CF-4274-BD4D-BB5C0D0FB122}" presName="rootComposite" presStyleCnt="0"/>
      <dgm:spPr/>
    </dgm:pt>
    <dgm:pt modelId="{02566E97-E6CA-4936-86EC-77871A187A02}" type="pres">
      <dgm:prSet presAssocID="{E38D8B6C-17CF-4274-BD4D-BB5C0D0FB122}" presName="rootText" presStyleLbl="node4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F550E4-97D8-4F97-B91E-349ACB397556}" type="pres">
      <dgm:prSet presAssocID="{E38D8B6C-17CF-4274-BD4D-BB5C0D0FB122}" presName="rootConnector" presStyleLbl="node4" presStyleIdx="1" presStyleCnt="5"/>
      <dgm:spPr/>
      <dgm:t>
        <a:bodyPr/>
        <a:lstStyle/>
        <a:p>
          <a:endParaRPr lang="ru-RU"/>
        </a:p>
      </dgm:t>
    </dgm:pt>
    <dgm:pt modelId="{DE735CFE-9988-43BB-AC97-6FAEE122A496}" type="pres">
      <dgm:prSet presAssocID="{E38D8B6C-17CF-4274-BD4D-BB5C0D0FB122}" presName="hierChild4" presStyleCnt="0"/>
      <dgm:spPr/>
    </dgm:pt>
    <dgm:pt modelId="{5AE8A7B7-8ADA-4D2B-85DE-2A200049DF8A}" type="pres">
      <dgm:prSet presAssocID="{E38D8B6C-17CF-4274-BD4D-BB5C0D0FB122}" presName="hierChild5" presStyleCnt="0"/>
      <dgm:spPr/>
    </dgm:pt>
    <dgm:pt modelId="{AE0C0FC7-2176-462E-B90B-592799CCAF2F}" type="pres">
      <dgm:prSet presAssocID="{80696261-57B7-4882-9703-64867D136709}" presName="Name50" presStyleLbl="parChTrans1D4" presStyleIdx="2" presStyleCnt="5"/>
      <dgm:spPr/>
      <dgm:t>
        <a:bodyPr/>
        <a:lstStyle/>
        <a:p>
          <a:endParaRPr lang="ru-RU"/>
        </a:p>
      </dgm:t>
    </dgm:pt>
    <dgm:pt modelId="{E273A4D9-CA71-487C-B566-5C8EFD03B39B}" type="pres">
      <dgm:prSet presAssocID="{711DC5A0-71EB-45F9-B305-1408E90655D6}" presName="hierRoot2" presStyleCnt="0">
        <dgm:presLayoutVars>
          <dgm:hierBranch val="r"/>
        </dgm:presLayoutVars>
      </dgm:prSet>
      <dgm:spPr/>
    </dgm:pt>
    <dgm:pt modelId="{66765458-C85D-4164-89CF-28D558B08F29}" type="pres">
      <dgm:prSet presAssocID="{711DC5A0-71EB-45F9-B305-1408E90655D6}" presName="rootComposite" presStyleCnt="0"/>
      <dgm:spPr/>
    </dgm:pt>
    <dgm:pt modelId="{4777CC7F-C084-40D8-9BB4-6DD12FEF2490}" type="pres">
      <dgm:prSet presAssocID="{711DC5A0-71EB-45F9-B305-1408E90655D6}" presName="rootText" presStyleLbl="node4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39C02F-7481-4BB6-B93B-EC01CE013DBC}" type="pres">
      <dgm:prSet presAssocID="{711DC5A0-71EB-45F9-B305-1408E90655D6}" presName="rootConnector" presStyleLbl="node4" presStyleIdx="2" presStyleCnt="5"/>
      <dgm:spPr/>
      <dgm:t>
        <a:bodyPr/>
        <a:lstStyle/>
        <a:p>
          <a:endParaRPr lang="ru-RU"/>
        </a:p>
      </dgm:t>
    </dgm:pt>
    <dgm:pt modelId="{C9BC2A23-BFE0-4DD4-9E73-AE0E41FC6E60}" type="pres">
      <dgm:prSet presAssocID="{711DC5A0-71EB-45F9-B305-1408E90655D6}" presName="hierChild4" presStyleCnt="0"/>
      <dgm:spPr/>
    </dgm:pt>
    <dgm:pt modelId="{73899D46-319B-4D2C-B70D-A574440984BA}" type="pres">
      <dgm:prSet presAssocID="{711DC5A0-71EB-45F9-B305-1408E90655D6}" presName="hierChild5" presStyleCnt="0"/>
      <dgm:spPr/>
    </dgm:pt>
    <dgm:pt modelId="{3BDDB674-A237-4553-AE8E-D8CA9DF81F83}" type="pres">
      <dgm:prSet presAssocID="{F8CEE136-94B7-4F11-9AF0-EF40A0701464}" presName="hierChild5" presStyleCnt="0"/>
      <dgm:spPr/>
    </dgm:pt>
    <dgm:pt modelId="{532EE81F-33AD-4242-8D00-62AC175FC5EC}" type="pres">
      <dgm:prSet presAssocID="{48BE3DE6-952D-48C9-A96B-EC96768248E7}" presName="hierChild5" presStyleCnt="0"/>
      <dgm:spPr/>
    </dgm:pt>
    <dgm:pt modelId="{98AD4374-D2D0-4B34-A55A-A6B776FDE4CC}" type="pres">
      <dgm:prSet presAssocID="{A64A829E-290B-4C4E-B7E2-40D85087B545}" presName="Name35" presStyleLbl="parChTrans1D2" presStyleIdx="1" presStyleCnt="2"/>
      <dgm:spPr/>
      <dgm:t>
        <a:bodyPr/>
        <a:lstStyle/>
        <a:p>
          <a:endParaRPr lang="ru-RU"/>
        </a:p>
      </dgm:t>
    </dgm:pt>
    <dgm:pt modelId="{35659A78-6E0C-4388-927E-5FAB8CEA59FA}" type="pres">
      <dgm:prSet presAssocID="{23F6DB21-05A1-4848-AF1B-0F81A8158811}" presName="hierRoot2" presStyleCnt="0">
        <dgm:presLayoutVars>
          <dgm:hierBranch/>
        </dgm:presLayoutVars>
      </dgm:prSet>
      <dgm:spPr/>
    </dgm:pt>
    <dgm:pt modelId="{58E706B4-4B8C-4406-B971-139EE6AA7E66}" type="pres">
      <dgm:prSet presAssocID="{23F6DB21-05A1-4848-AF1B-0F81A8158811}" presName="rootComposite" presStyleCnt="0"/>
      <dgm:spPr/>
    </dgm:pt>
    <dgm:pt modelId="{FF0BF800-ED1E-439A-80AB-CCA9A2CC72ED}" type="pres">
      <dgm:prSet presAssocID="{23F6DB21-05A1-4848-AF1B-0F81A815881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334E9F-0BC6-4757-BE38-EF74783CDDF5}" type="pres">
      <dgm:prSet presAssocID="{23F6DB21-05A1-4848-AF1B-0F81A8158811}" presName="rootConnector" presStyleLbl="node2" presStyleIdx="1" presStyleCnt="2"/>
      <dgm:spPr/>
      <dgm:t>
        <a:bodyPr/>
        <a:lstStyle/>
        <a:p>
          <a:endParaRPr lang="ru-RU"/>
        </a:p>
      </dgm:t>
    </dgm:pt>
    <dgm:pt modelId="{D484E677-23B9-4BD6-BB95-317BBA3E3662}" type="pres">
      <dgm:prSet presAssocID="{23F6DB21-05A1-4848-AF1B-0F81A8158811}" presName="hierChild4" presStyleCnt="0"/>
      <dgm:spPr/>
    </dgm:pt>
    <dgm:pt modelId="{51735CB2-1BDF-4EE7-A2EC-15F08126F6C6}" type="pres">
      <dgm:prSet presAssocID="{A64E8F52-E661-4BF9-9B27-6C52DD9FCA2E}" presName="Name35" presStyleLbl="parChTrans1D3" presStyleIdx="1" presStyleCnt="2"/>
      <dgm:spPr/>
      <dgm:t>
        <a:bodyPr/>
        <a:lstStyle/>
        <a:p>
          <a:endParaRPr lang="ru-RU"/>
        </a:p>
      </dgm:t>
    </dgm:pt>
    <dgm:pt modelId="{27E121DC-246B-4716-835A-6E5BB3870A50}" type="pres">
      <dgm:prSet presAssocID="{434DFC49-39C1-4D7B-8BEB-FDBABBB3EB94}" presName="hierRoot2" presStyleCnt="0">
        <dgm:presLayoutVars>
          <dgm:hierBranch val="r"/>
        </dgm:presLayoutVars>
      </dgm:prSet>
      <dgm:spPr/>
    </dgm:pt>
    <dgm:pt modelId="{481EAD6A-AF6E-4D01-AF38-6B67131F8744}" type="pres">
      <dgm:prSet presAssocID="{434DFC49-39C1-4D7B-8BEB-FDBABBB3EB94}" presName="rootComposite" presStyleCnt="0"/>
      <dgm:spPr/>
    </dgm:pt>
    <dgm:pt modelId="{EF115477-7A8D-477B-8F58-E865FCA3F7FD}" type="pres">
      <dgm:prSet presAssocID="{434DFC49-39C1-4D7B-8BEB-FDBABBB3EB94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1F237E9-1160-4843-A524-A9A1586AB426}" type="pres">
      <dgm:prSet presAssocID="{434DFC49-39C1-4D7B-8BEB-FDBABBB3EB94}" presName="rootConnector" presStyleLbl="node3" presStyleIdx="1" presStyleCnt="2"/>
      <dgm:spPr/>
      <dgm:t>
        <a:bodyPr/>
        <a:lstStyle/>
        <a:p>
          <a:endParaRPr lang="ru-RU"/>
        </a:p>
      </dgm:t>
    </dgm:pt>
    <dgm:pt modelId="{BC7EAD6B-7151-4E4C-B16E-46647501217A}" type="pres">
      <dgm:prSet presAssocID="{434DFC49-39C1-4D7B-8BEB-FDBABBB3EB94}" presName="hierChild4" presStyleCnt="0"/>
      <dgm:spPr/>
    </dgm:pt>
    <dgm:pt modelId="{CB6909F2-F6A6-4042-9722-9FA486091A0F}" type="pres">
      <dgm:prSet presAssocID="{572E3AB7-0A6F-4C18-83D0-0F3E88B8FE86}" presName="Name50" presStyleLbl="parChTrans1D4" presStyleIdx="3" presStyleCnt="5"/>
      <dgm:spPr/>
      <dgm:t>
        <a:bodyPr/>
        <a:lstStyle/>
        <a:p>
          <a:endParaRPr lang="ru-RU"/>
        </a:p>
      </dgm:t>
    </dgm:pt>
    <dgm:pt modelId="{2ADB419E-89BF-4F22-BEF1-27FC78F82CC8}" type="pres">
      <dgm:prSet presAssocID="{01D5144F-A827-4F47-AC47-9F4027A6C9E5}" presName="hierRoot2" presStyleCnt="0">
        <dgm:presLayoutVars>
          <dgm:hierBranch val="r"/>
        </dgm:presLayoutVars>
      </dgm:prSet>
      <dgm:spPr/>
    </dgm:pt>
    <dgm:pt modelId="{104DAA60-547B-473E-9FC5-0C96C54B7E1D}" type="pres">
      <dgm:prSet presAssocID="{01D5144F-A827-4F47-AC47-9F4027A6C9E5}" presName="rootComposite" presStyleCnt="0"/>
      <dgm:spPr/>
    </dgm:pt>
    <dgm:pt modelId="{D9C0078F-8662-4AE2-99E8-2361807F645D}" type="pres">
      <dgm:prSet presAssocID="{01D5144F-A827-4F47-AC47-9F4027A6C9E5}" presName="rootText" presStyleLbl="node4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B704B0-14E2-4311-B70B-B7B50654A87D}" type="pres">
      <dgm:prSet presAssocID="{01D5144F-A827-4F47-AC47-9F4027A6C9E5}" presName="rootConnector" presStyleLbl="node4" presStyleIdx="3" presStyleCnt="5"/>
      <dgm:spPr/>
      <dgm:t>
        <a:bodyPr/>
        <a:lstStyle/>
        <a:p>
          <a:endParaRPr lang="ru-RU"/>
        </a:p>
      </dgm:t>
    </dgm:pt>
    <dgm:pt modelId="{CA2FCD28-B4CF-4C26-96AE-6261AA8E5251}" type="pres">
      <dgm:prSet presAssocID="{01D5144F-A827-4F47-AC47-9F4027A6C9E5}" presName="hierChild4" presStyleCnt="0"/>
      <dgm:spPr/>
    </dgm:pt>
    <dgm:pt modelId="{30E23DCB-3E95-4A0A-8C31-D2DABCD244C7}" type="pres">
      <dgm:prSet presAssocID="{01D5144F-A827-4F47-AC47-9F4027A6C9E5}" presName="hierChild5" presStyleCnt="0"/>
      <dgm:spPr/>
    </dgm:pt>
    <dgm:pt modelId="{825D621D-1E19-4CA2-A72B-7CED3D3AF00D}" type="pres">
      <dgm:prSet presAssocID="{BCBE4C98-6362-42A7-8E34-B4A3C15D36BF}" presName="Name50" presStyleLbl="parChTrans1D4" presStyleIdx="4" presStyleCnt="5"/>
      <dgm:spPr/>
      <dgm:t>
        <a:bodyPr/>
        <a:lstStyle/>
        <a:p>
          <a:endParaRPr lang="ru-RU"/>
        </a:p>
      </dgm:t>
    </dgm:pt>
    <dgm:pt modelId="{B37E01B7-B2B9-4125-B483-27B18F7436E2}" type="pres">
      <dgm:prSet presAssocID="{93F67274-0ED4-47CD-A49F-489EA8AD63F8}" presName="hierRoot2" presStyleCnt="0">
        <dgm:presLayoutVars>
          <dgm:hierBranch val="r"/>
        </dgm:presLayoutVars>
      </dgm:prSet>
      <dgm:spPr/>
    </dgm:pt>
    <dgm:pt modelId="{9C503656-7D13-4AD3-B51B-61293244D003}" type="pres">
      <dgm:prSet presAssocID="{93F67274-0ED4-47CD-A49F-489EA8AD63F8}" presName="rootComposite" presStyleCnt="0"/>
      <dgm:spPr/>
    </dgm:pt>
    <dgm:pt modelId="{2D6DE4A9-7121-4758-94DE-67F9C561124D}" type="pres">
      <dgm:prSet presAssocID="{93F67274-0ED4-47CD-A49F-489EA8AD63F8}" presName="rootText" presStyleLbl="node4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8BBF1E-201C-4315-AC29-1F1A2E6AFF30}" type="pres">
      <dgm:prSet presAssocID="{93F67274-0ED4-47CD-A49F-489EA8AD63F8}" presName="rootConnector" presStyleLbl="node4" presStyleIdx="4" presStyleCnt="5"/>
      <dgm:spPr/>
      <dgm:t>
        <a:bodyPr/>
        <a:lstStyle/>
        <a:p>
          <a:endParaRPr lang="ru-RU"/>
        </a:p>
      </dgm:t>
    </dgm:pt>
    <dgm:pt modelId="{2097C9F0-2879-446E-B586-479235F0601F}" type="pres">
      <dgm:prSet presAssocID="{93F67274-0ED4-47CD-A49F-489EA8AD63F8}" presName="hierChild4" presStyleCnt="0"/>
      <dgm:spPr/>
    </dgm:pt>
    <dgm:pt modelId="{B750E72C-21DC-4947-A3AB-2572CCAD8CE5}" type="pres">
      <dgm:prSet presAssocID="{93F67274-0ED4-47CD-A49F-489EA8AD63F8}" presName="hierChild5" presStyleCnt="0"/>
      <dgm:spPr/>
    </dgm:pt>
    <dgm:pt modelId="{43A04BC5-B406-44F1-830A-2178C7336F5E}" type="pres">
      <dgm:prSet presAssocID="{434DFC49-39C1-4D7B-8BEB-FDBABBB3EB94}" presName="hierChild5" presStyleCnt="0"/>
      <dgm:spPr/>
    </dgm:pt>
    <dgm:pt modelId="{396DDF0B-B4E0-44B9-80CA-72E6C036B014}" type="pres">
      <dgm:prSet presAssocID="{23F6DB21-05A1-4848-AF1B-0F81A8158811}" presName="hierChild5" presStyleCnt="0"/>
      <dgm:spPr/>
    </dgm:pt>
    <dgm:pt modelId="{A6DC0091-BB5B-4150-AD44-FA0BB37BC2D6}" type="pres">
      <dgm:prSet presAssocID="{7C0A5464-1137-4F91-8DC5-436011D02776}" presName="hierChild3" presStyleCnt="0"/>
      <dgm:spPr/>
    </dgm:pt>
  </dgm:ptLst>
  <dgm:cxnLst>
    <dgm:cxn modelId="{5B4D47A2-D693-41D8-9FEF-A2437B2184BE}" type="presOf" srcId="{7C0A5464-1137-4F91-8DC5-436011D02776}" destId="{F17BB513-115F-4FB2-94F8-03F2C2D3B244}" srcOrd="0" destOrd="0" presId="urn:microsoft.com/office/officeart/2005/8/layout/orgChart1"/>
    <dgm:cxn modelId="{04D68CC5-7EA7-4752-A614-6C820EE6F080}" type="presOf" srcId="{01D5144F-A827-4F47-AC47-9F4027A6C9E5}" destId="{FAB704B0-14E2-4311-B70B-B7B50654A87D}" srcOrd="1" destOrd="0" presId="urn:microsoft.com/office/officeart/2005/8/layout/orgChart1"/>
    <dgm:cxn modelId="{87738952-CF59-4656-BD05-89079B5D8F58}" srcId="{29978D4E-56D9-4E0C-B8EE-E8B81D959D9D}" destId="{7C0A5464-1137-4F91-8DC5-436011D02776}" srcOrd="0" destOrd="0" parTransId="{D63104FF-78CB-4679-A4A0-6C79FCB39539}" sibTransId="{7C89DEEE-C5D7-4E7E-BC07-3E8A4CA899C9}"/>
    <dgm:cxn modelId="{36E9A648-855E-41F8-AC0E-53C0C807D304}" type="presOf" srcId="{F8CEE136-94B7-4F11-9AF0-EF40A0701464}" destId="{A2900252-C423-4794-A280-8CB58C1351F4}" srcOrd="1" destOrd="0" presId="urn:microsoft.com/office/officeart/2005/8/layout/orgChart1"/>
    <dgm:cxn modelId="{B100D289-AEE3-490E-ACB5-DDBBF37849E6}" srcId="{7C0A5464-1137-4F91-8DC5-436011D02776}" destId="{23F6DB21-05A1-4848-AF1B-0F81A8158811}" srcOrd="1" destOrd="0" parTransId="{A64A829E-290B-4C4E-B7E2-40D85087B545}" sibTransId="{04F6DCA7-4BF3-4494-9E91-CC0A874CCB1E}"/>
    <dgm:cxn modelId="{4A344423-99A5-4E4E-B527-12511F1F0D25}" type="presOf" srcId="{7C0A5464-1137-4F91-8DC5-436011D02776}" destId="{179B9066-B053-4E8B-8A78-A942D23E1024}" srcOrd="1" destOrd="0" presId="urn:microsoft.com/office/officeart/2005/8/layout/orgChart1"/>
    <dgm:cxn modelId="{B6D5BD74-8190-4CAA-8C41-AEDCBD0A1989}" type="presOf" srcId="{43FE1740-14B6-405E-8DCB-F9D5F09F39C1}" destId="{E3FC08F8-1E01-46DB-966C-4BB763F19B33}" srcOrd="1" destOrd="0" presId="urn:microsoft.com/office/officeart/2005/8/layout/orgChart1"/>
    <dgm:cxn modelId="{5B578209-7C9A-4935-8F69-7B61CBF4C75B}" type="presOf" srcId="{BCBE4C98-6362-42A7-8E34-B4A3C15D36BF}" destId="{825D621D-1E19-4CA2-A72B-7CED3D3AF00D}" srcOrd="0" destOrd="0" presId="urn:microsoft.com/office/officeart/2005/8/layout/orgChart1"/>
    <dgm:cxn modelId="{12177128-4465-4A0B-9140-29CDD9B1B472}" type="presOf" srcId="{23F6DB21-05A1-4848-AF1B-0F81A8158811}" destId="{FF0BF800-ED1E-439A-80AB-CCA9A2CC72ED}" srcOrd="0" destOrd="0" presId="urn:microsoft.com/office/officeart/2005/8/layout/orgChart1"/>
    <dgm:cxn modelId="{C5E0577D-2935-4CC3-83CE-86408A16AC35}" type="presOf" srcId="{F8CEE136-94B7-4F11-9AF0-EF40A0701464}" destId="{D61DED30-FB82-40A1-9816-404E5D85A83B}" srcOrd="0" destOrd="0" presId="urn:microsoft.com/office/officeart/2005/8/layout/orgChart1"/>
    <dgm:cxn modelId="{00B4EC78-F469-42C5-B034-0780D5C848C6}" type="presOf" srcId="{48BE3DE6-952D-48C9-A96B-EC96768248E7}" destId="{D7D26762-CEB7-47CF-846C-414F220E907A}" srcOrd="1" destOrd="0" presId="urn:microsoft.com/office/officeart/2005/8/layout/orgChart1"/>
    <dgm:cxn modelId="{877937FF-E9A8-49DF-A4A0-D57DC960B543}" srcId="{48BE3DE6-952D-48C9-A96B-EC96768248E7}" destId="{F8CEE136-94B7-4F11-9AF0-EF40A0701464}" srcOrd="0" destOrd="0" parTransId="{0DFF5F36-FA20-41D2-9026-7FC773EF2A43}" sibTransId="{1B5A5428-094C-4F0F-8754-27A8F4EDD7E6}"/>
    <dgm:cxn modelId="{6B9DC123-CA90-49EA-8695-D2542573EFF9}" srcId="{434DFC49-39C1-4D7B-8BEB-FDBABBB3EB94}" destId="{93F67274-0ED4-47CD-A49F-489EA8AD63F8}" srcOrd="1" destOrd="0" parTransId="{BCBE4C98-6362-42A7-8E34-B4A3C15D36BF}" sibTransId="{722C3E28-D5FA-429C-A9FE-F9BCE1EA907D}"/>
    <dgm:cxn modelId="{BA019509-4DC0-481A-B37F-1427B1B274F6}" srcId="{F8CEE136-94B7-4F11-9AF0-EF40A0701464}" destId="{E38D8B6C-17CF-4274-BD4D-BB5C0D0FB122}" srcOrd="1" destOrd="0" parTransId="{458C6E6A-F030-4E32-8C7A-661020D1A661}" sibTransId="{9E8E4FCD-21C8-4E63-B4CF-B39471F4C127}"/>
    <dgm:cxn modelId="{93F3E8D8-125B-4CF8-9296-5E8E1C8EB977}" type="presOf" srcId="{434DFC49-39C1-4D7B-8BEB-FDBABBB3EB94}" destId="{EF115477-7A8D-477B-8F58-E865FCA3F7FD}" srcOrd="0" destOrd="0" presId="urn:microsoft.com/office/officeart/2005/8/layout/orgChart1"/>
    <dgm:cxn modelId="{42ED7355-0A5F-48B1-A719-B8AC8A21C4EB}" type="presOf" srcId="{ECA723C3-17AA-41B1-AEFB-A6A29D9A5636}" destId="{ECF0F06D-D09F-4CC6-8FBE-7057E3008E85}" srcOrd="0" destOrd="0" presId="urn:microsoft.com/office/officeart/2005/8/layout/orgChart1"/>
    <dgm:cxn modelId="{F78F26F6-BAB0-4E8A-8CAC-7E81B1AFB900}" type="presOf" srcId="{A64E8F52-E661-4BF9-9B27-6C52DD9FCA2E}" destId="{51735CB2-1BDF-4EE7-A2EC-15F08126F6C6}" srcOrd="0" destOrd="0" presId="urn:microsoft.com/office/officeart/2005/8/layout/orgChart1"/>
    <dgm:cxn modelId="{EA026BF3-629B-43AC-8142-476DE19ADBAA}" type="presOf" srcId="{0DFF5F36-FA20-41D2-9026-7FC773EF2A43}" destId="{5CB8381A-F3C9-4FC0-9ECF-002C97B74886}" srcOrd="0" destOrd="0" presId="urn:microsoft.com/office/officeart/2005/8/layout/orgChart1"/>
    <dgm:cxn modelId="{1313C0C6-D508-472A-9092-8A6A839C4490}" type="presOf" srcId="{29978D4E-56D9-4E0C-B8EE-E8B81D959D9D}" destId="{94876366-3B7E-4C60-A055-A96815DE64C0}" srcOrd="0" destOrd="0" presId="urn:microsoft.com/office/officeart/2005/8/layout/orgChart1"/>
    <dgm:cxn modelId="{7BE62E40-AA9E-4176-A8F7-749C6FADA5B0}" type="presOf" srcId="{E38D8B6C-17CF-4274-BD4D-BB5C0D0FB122}" destId="{02566E97-E6CA-4936-86EC-77871A187A02}" srcOrd="0" destOrd="0" presId="urn:microsoft.com/office/officeart/2005/8/layout/orgChart1"/>
    <dgm:cxn modelId="{F875B102-0177-41B0-ADB3-D7002065982F}" type="presOf" srcId="{43FE1740-14B6-405E-8DCB-F9D5F09F39C1}" destId="{B75CC0CA-33C8-4BA4-8D7A-298A0B131E50}" srcOrd="0" destOrd="0" presId="urn:microsoft.com/office/officeart/2005/8/layout/orgChart1"/>
    <dgm:cxn modelId="{729CABA1-1A8E-410F-B533-5B15A7364DC4}" type="presOf" srcId="{2F4E5FB8-CDE0-4E5E-964B-C15DCE0328F4}" destId="{F49B315A-C834-4E5C-8D1C-AE811B985CD2}" srcOrd="0" destOrd="0" presId="urn:microsoft.com/office/officeart/2005/8/layout/orgChart1"/>
    <dgm:cxn modelId="{DCF3D406-4066-45DC-B798-5E2D6A971FC4}" srcId="{F8CEE136-94B7-4F11-9AF0-EF40A0701464}" destId="{711DC5A0-71EB-45F9-B305-1408E90655D6}" srcOrd="2" destOrd="0" parTransId="{80696261-57B7-4882-9703-64867D136709}" sibTransId="{9B8AA191-F9F9-4D5D-A905-9EC3088D7878}"/>
    <dgm:cxn modelId="{13E76CA5-7F8E-4BA4-AB08-5CCB10284A8A}" srcId="{F8CEE136-94B7-4F11-9AF0-EF40A0701464}" destId="{43FE1740-14B6-405E-8DCB-F9D5F09F39C1}" srcOrd="0" destOrd="0" parTransId="{ECA723C3-17AA-41B1-AEFB-A6A29D9A5636}" sibTransId="{CCAE875F-0C62-4A43-85A8-4C3BC67D0EED}"/>
    <dgm:cxn modelId="{C8136DE0-3C90-4FC2-B66C-79A92A336D09}" type="presOf" srcId="{93F67274-0ED4-47CD-A49F-489EA8AD63F8}" destId="{9D8BBF1E-201C-4315-AC29-1F1A2E6AFF30}" srcOrd="1" destOrd="0" presId="urn:microsoft.com/office/officeart/2005/8/layout/orgChart1"/>
    <dgm:cxn modelId="{B547B8A4-FE79-407C-A56B-3326067C8C59}" type="presOf" srcId="{711DC5A0-71EB-45F9-B305-1408E90655D6}" destId="{D939C02F-7481-4BB6-B93B-EC01CE013DBC}" srcOrd="1" destOrd="0" presId="urn:microsoft.com/office/officeart/2005/8/layout/orgChart1"/>
    <dgm:cxn modelId="{498F0F80-99C3-4E15-B36B-7B6D3E821E23}" type="presOf" srcId="{93F67274-0ED4-47CD-A49F-489EA8AD63F8}" destId="{2D6DE4A9-7121-4758-94DE-67F9C561124D}" srcOrd="0" destOrd="0" presId="urn:microsoft.com/office/officeart/2005/8/layout/orgChart1"/>
    <dgm:cxn modelId="{CF7DC194-DC31-45C5-A6D2-525031D0BD0B}" srcId="{23F6DB21-05A1-4848-AF1B-0F81A8158811}" destId="{434DFC49-39C1-4D7B-8BEB-FDBABBB3EB94}" srcOrd="0" destOrd="0" parTransId="{A64E8F52-E661-4BF9-9B27-6C52DD9FCA2E}" sibTransId="{BB39E061-E39D-4D23-9D61-B6977A5E25F8}"/>
    <dgm:cxn modelId="{F63C20F2-B864-4C42-9B8D-992C7C70E277}" type="presOf" srcId="{711DC5A0-71EB-45F9-B305-1408E90655D6}" destId="{4777CC7F-C084-40D8-9BB4-6DD12FEF2490}" srcOrd="0" destOrd="0" presId="urn:microsoft.com/office/officeart/2005/8/layout/orgChart1"/>
    <dgm:cxn modelId="{E0D3D9ED-96F5-4523-AA17-E65DC437AD15}" type="presOf" srcId="{E38D8B6C-17CF-4274-BD4D-BB5C0D0FB122}" destId="{38F550E4-97D8-4F97-B91E-349ACB397556}" srcOrd="1" destOrd="0" presId="urn:microsoft.com/office/officeart/2005/8/layout/orgChart1"/>
    <dgm:cxn modelId="{EA385387-25CC-4FB2-8285-0D3E366E95D1}" srcId="{7C0A5464-1137-4F91-8DC5-436011D02776}" destId="{48BE3DE6-952D-48C9-A96B-EC96768248E7}" srcOrd="0" destOrd="0" parTransId="{2F4E5FB8-CDE0-4E5E-964B-C15DCE0328F4}" sibTransId="{186D54AE-2A16-402B-98FA-86AEC2F21AD8}"/>
    <dgm:cxn modelId="{930E1A18-D09E-4682-AB5E-68F8B2045443}" type="presOf" srcId="{572E3AB7-0A6F-4C18-83D0-0F3E88B8FE86}" destId="{CB6909F2-F6A6-4042-9722-9FA486091A0F}" srcOrd="0" destOrd="0" presId="urn:microsoft.com/office/officeart/2005/8/layout/orgChart1"/>
    <dgm:cxn modelId="{5D04D40A-50F4-45D0-806B-E15150DAB15F}" type="presOf" srcId="{A64A829E-290B-4C4E-B7E2-40D85087B545}" destId="{98AD4374-D2D0-4B34-A55A-A6B776FDE4CC}" srcOrd="0" destOrd="0" presId="urn:microsoft.com/office/officeart/2005/8/layout/orgChart1"/>
    <dgm:cxn modelId="{913806C6-8C65-467F-9A48-47D6AD4FFD1B}" type="presOf" srcId="{434DFC49-39C1-4D7B-8BEB-FDBABBB3EB94}" destId="{D1F237E9-1160-4843-A524-A9A1586AB426}" srcOrd="1" destOrd="0" presId="urn:microsoft.com/office/officeart/2005/8/layout/orgChart1"/>
    <dgm:cxn modelId="{6F525CDB-B5C6-47A7-AA67-0F7B053205E5}" type="presOf" srcId="{80696261-57B7-4882-9703-64867D136709}" destId="{AE0C0FC7-2176-462E-B90B-592799CCAF2F}" srcOrd="0" destOrd="0" presId="urn:microsoft.com/office/officeart/2005/8/layout/orgChart1"/>
    <dgm:cxn modelId="{63BE6A01-7F01-4C8B-B461-A1581208153F}" type="presOf" srcId="{23F6DB21-05A1-4848-AF1B-0F81A8158811}" destId="{AE334E9F-0BC6-4757-BE38-EF74783CDDF5}" srcOrd="1" destOrd="0" presId="urn:microsoft.com/office/officeart/2005/8/layout/orgChart1"/>
    <dgm:cxn modelId="{D27B87CE-2599-42C4-8B1F-AE92D2442D65}" type="presOf" srcId="{458C6E6A-F030-4E32-8C7A-661020D1A661}" destId="{43B34D35-8416-4645-BAAC-2FADE048DC07}" srcOrd="0" destOrd="0" presId="urn:microsoft.com/office/officeart/2005/8/layout/orgChart1"/>
    <dgm:cxn modelId="{3AE074F8-A3C1-423A-AC49-A32146F58812}" type="presOf" srcId="{48BE3DE6-952D-48C9-A96B-EC96768248E7}" destId="{4A18F4A4-1322-451A-A228-5864F8315158}" srcOrd="0" destOrd="0" presId="urn:microsoft.com/office/officeart/2005/8/layout/orgChart1"/>
    <dgm:cxn modelId="{EC330398-0752-4270-AD4B-DEAAF22908BD}" srcId="{434DFC49-39C1-4D7B-8BEB-FDBABBB3EB94}" destId="{01D5144F-A827-4F47-AC47-9F4027A6C9E5}" srcOrd="0" destOrd="0" parTransId="{572E3AB7-0A6F-4C18-83D0-0F3E88B8FE86}" sibTransId="{96A6E7A8-82E5-4E0D-8990-EDDBA99E3FE8}"/>
    <dgm:cxn modelId="{3CF19BEE-F6F3-4744-AFBB-366B3C14DF81}" type="presOf" srcId="{01D5144F-A827-4F47-AC47-9F4027A6C9E5}" destId="{D9C0078F-8662-4AE2-99E8-2361807F645D}" srcOrd="0" destOrd="0" presId="urn:microsoft.com/office/officeart/2005/8/layout/orgChart1"/>
    <dgm:cxn modelId="{6F6686FF-8468-4513-AA0E-DDFE9F594827}" type="presParOf" srcId="{94876366-3B7E-4C60-A055-A96815DE64C0}" destId="{C7E18F78-9751-43BD-BCA4-279105E472EE}" srcOrd="0" destOrd="0" presId="urn:microsoft.com/office/officeart/2005/8/layout/orgChart1"/>
    <dgm:cxn modelId="{7ED5DF80-322F-4097-A0A5-6D58510A2EC1}" type="presParOf" srcId="{C7E18F78-9751-43BD-BCA4-279105E472EE}" destId="{462EFC76-B0FB-4124-9F10-A5F9833D5965}" srcOrd="0" destOrd="0" presId="urn:microsoft.com/office/officeart/2005/8/layout/orgChart1"/>
    <dgm:cxn modelId="{EB1E80EF-7C65-4D3A-A621-5BB5D5251C2E}" type="presParOf" srcId="{462EFC76-B0FB-4124-9F10-A5F9833D5965}" destId="{F17BB513-115F-4FB2-94F8-03F2C2D3B244}" srcOrd="0" destOrd="0" presId="urn:microsoft.com/office/officeart/2005/8/layout/orgChart1"/>
    <dgm:cxn modelId="{2A0A9648-DAE2-4BFE-8471-DF133063C6A5}" type="presParOf" srcId="{462EFC76-B0FB-4124-9F10-A5F9833D5965}" destId="{179B9066-B053-4E8B-8A78-A942D23E1024}" srcOrd="1" destOrd="0" presId="urn:microsoft.com/office/officeart/2005/8/layout/orgChart1"/>
    <dgm:cxn modelId="{5CB17554-DA33-4659-8912-C5A26677B60A}" type="presParOf" srcId="{C7E18F78-9751-43BD-BCA4-279105E472EE}" destId="{1B2AC0ED-8573-48EF-934A-A9CA0132C44D}" srcOrd="1" destOrd="0" presId="urn:microsoft.com/office/officeart/2005/8/layout/orgChart1"/>
    <dgm:cxn modelId="{E0D67F0E-BB79-451C-80A1-90A253E63C85}" type="presParOf" srcId="{1B2AC0ED-8573-48EF-934A-A9CA0132C44D}" destId="{F49B315A-C834-4E5C-8D1C-AE811B985CD2}" srcOrd="0" destOrd="0" presId="urn:microsoft.com/office/officeart/2005/8/layout/orgChart1"/>
    <dgm:cxn modelId="{96DEF364-1F73-4C76-8E3A-273F8B09B5AB}" type="presParOf" srcId="{1B2AC0ED-8573-48EF-934A-A9CA0132C44D}" destId="{964F4ABB-9660-4CFC-B1D0-A00336AEA611}" srcOrd="1" destOrd="0" presId="urn:microsoft.com/office/officeart/2005/8/layout/orgChart1"/>
    <dgm:cxn modelId="{BA20EAA6-5171-41C8-B2BB-3BA06184B3F1}" type="presParOf" srcId="{964F4ABB-9660-4CFC-B1D0-A00336AEA611}" destId="{C7F3A89F-8108-4526-B2D8-B5B77598C990}" srcOrd="0" destOrd="0" presId="urn:microsoft.com/office/officeart/2005/8/layout/orgChart1"/>
    <dgm:cxn modelId="{79A3C5B1-B21A-4DA3-8A4E-3BACD6987901}" type="presParOf" srcId="{C7F3A89F-8108-4526-B2D8-B5B77598C990}" destId="{4A18F4A4-1322-451A-A228-5864F8315158}" srcOrd="0" destOrd="0" presId="urn:microsoft.com/office/officeart/2005/8/layout/orgChart1"/>
    <dgm:cxn modelId="{05625917-80BF-4BE7-89B2-412F14F911A0}" type="presParOf" srcId="{C7F3A89F-8108-4526-B2D8-B5B77598C990}" destId="{D7D26762-CEB7-47CF-846C-414F220E907A}" srcOrd="1" destOrd="0" presId="urn:microsoft.com/office/officeart/2005/8/layout/orgChart1"/>
    <dgm:cxn modelId="{4CAEFA5C-D417-4985-A11A-8FD544D99A4B}" type="presParOf" srcId="{964F4ABB-9660-4CFC-B1D0-A00336AEA611}" destId="{7C642F97-B627-4781-B83A-5623031B9CBB}" srcOrd="1" destOrd="0" presId="urn:microsoft.com/office/officeart/2005/8/layout/orgChart1"/>
    <dgm:cxn modelId="{4F941619-BEE7-43CD-BE79-BF6592C796DE}" type="presParOf" srcId="{7C642F97-B627-4781-B83A-5623031B9CBB}" destId="{5CB8381A-F3C9-4FC0-9ECF-002C97B74886}" srcOrd="0" destOrd="0" presId="urn:microsoft.com/office/officeart/2005/8/layout/orgChart1"/>
    <dgm:cxn modelId="{FAF15CD3-14FA-421F-B199-4EEB399FD1B7}" type="presParOf" srcId="{7C642F97-B627-4781-B83A-5623031B9CBB}" destId="{A49BFADB-B812-40FC-ADC9-4FC46A7CC1D7}" srcOrd="1" destOrd="0" presId="urn:microsoft.com/office/officeart/2005/8/layout/orgChart1"/>
    <dgm:cxn modelId="{29C871AD-9185-4639-BE82-9C936FC2888F}" type="presParOf" srcId="{A49BFADB-B812-40FC-ADC9-4FC46A7CC1D7}" destId="{7392A6EB-B3CD-4125-A858-D922402287A5}" srcOrd="0" destOrd="0" presId="urn:microsoft.com/office/officeart/2005/8/layout/orgChart1"/>
    <dgm:cxn modelId="{B443DB43-AC94-466B-90B2-E453B90B97D9}" type="presParOf" srcId="{7392A6EB-B3CD-4125-A858-D922402287A5}" destId="{D61DED30-FB82-40A1-9816-404E5D85A83B}" srcOrd="0" destOrd="0" presId="urn:microsoft.com/office/officeart/2005/8/layout/orgChart1"/>
    <dgm:cxn modelId="{08887A5C-CFBD-414F-84A5-FB40ED22662C}" type="presParOf" srcId="{7392A6EB-B3CD-4125-A858-D922402287A5}" destId="{A2900252-C423-4794-A280-8CB58C1351F4}" srcOrd="1" destOrd="0" presId="urn:microsoft.com/office/officeart/2005/8/layout/orgChart1"/>
    <dgm:cxn modelId="{F4698339-FB54-44AC-9DAE-56B7F633C6F0}" type="presParOf" srcId="{A49BFADB-B812-40FC-ADC9-4FC46A7CC1D7}" destId="{E9813F1C-A0B2-4D28-BCD2-853729AD8253}" srcOrd="1" destOrd="0" presId="urn:microsoft.com/office/officeart/2005/8/layout/orgChart1"/>
    <dgm:cxn modelId="{EC8E9C4B-A5F7-4E27-8985-78CBAC8352C5}" type="presParOf" srcId="{E9813F1C-A0B2-4D28-BCD2-853729AD8253}" destId="{ECF0F06D-D09F-4CC6-8FBE-7057E3008E85}" srcOrd="0" destOrd="0" presId="urn:microsoft.com/office/officeart/2005/8/layout/orgChart1"/>
    <dgm:cxn modelId="{73FBDF3F-8703-4445-B379-47B8840023CA}" type="presParOf" srcId="{E9813F1C-A0B2-4D28-BCD2-853729AD8253}" destId="{B3C7AAA2-A1B9-40EA-AF98-67D5014A1949}" srcOrd="1" destOrd="0" presId="urn:microsoft.com/office/officeart/2005/8/layout/orgChart1"/>
    <dgm:cxn modelId="{BF45C072-0DF5-4797-A98A-4C74A760068B}" type="presParOf" srcId="{B3C7AAA2-A1B9-40EA-AF98-67D5014A1949}" destId="{E8BB3B26-5AD1-4644-811F-F4C01E6FC5AE}" srcOrd="0" destOrd="0" presId="urn:microsoft.com/office/officeart/2005/8/layout/orgChart1"/>
    <dgm:cxn modelId="{0C25A3DD-93A1-43E2-9FB5-FCE88436F795}" type="presParOf" srcId="{E8BB3B26-5AD1-4644-811F-F4C01E6FC5AE}" destId="{B75CC0CA-33C8-4BA4-8D7A-298A0B131E50}" srcOrd="0" destOrd="0" presId="urn:microsoft.com/office/officeart/2005/8/layout/orgChart1"/>
    <dgm:cxn modelId="{455A54FA-AE34-444C-AC9A-FF6D31515AF4}" type="presParOf" srcId="{E8BB3B26-5AD1-4644-811F-F4C01E6FC5AE}" destId="{E3FC08F8-1E01-46DB-966C-4BB763F19B33}" srcOrd="1" destOrd="0" presId="urn:microsoft.com/office/officeart/2005/8/layout/orgChart1"/>
    <dgm:cxn modelId="{CBD2C14F-EEA4-4EC2-918D-109D53E2AC52}" type="presParOf" srcId="{B3C7AAA2-A1B9-40EA-AF98-67D5014A1949}" destId="{4A9EED18-2082-44BB-8F58-5F99CF8BCC30}" srcOrd="1" destOrd="0" presId="urn:microsoft.com/office/officeart/2005/8/layout/orgChart1"/>
    <dgm:cxn modelId="{8737B053-BA3D-4A0A-BDDE-B87614061527}" type="presParOf" srcId="{B3C7AAA2-A1B9-40EA-AF98-67D5014A1949}" destId="{C04D1F67-85D0-4577-961A-DAC5468EFC7E}" srcOrd="2" destOrd="0" presId="urn:microsoft.com/office/officeart/2005/8/layout/orgChart1"/>
    <dgm:cxn modelId="{F1D40EB3-8DF7-488D-B198-923791B36923}" type="presParOf" srcId="{E9813F1C-A0B2-4D28-BCD2-853729AD8253}" destId="{43B34D35-8416-4645-BAAC-2FADE048DC07}" srcOrd="2" destOrd="0" presId="urn:microsoft.com/office/officeart/2005/8/layout/orgChart1"/>
    <dgm:cxn modelId="{F1A6B286-9640-43FB-9EE4-F4CEFD400B60}" type="presParOf" srcId="{E9813F1C-A0B2-4D28-BCD2-853729AD8253}" destId="{0DDACE94-320F-432D-8BC7-A16041D2B55D}" srcOrd="3" destOrd="0" presId="urn:microsoft.com/office/officeart/2005/8/layout/orgChart1"/>
    <dgm:cxn modelId="{0AD188CB-7509-4A4C-8A43-0A1C01997D7D}" type="presParOf" srcId="{0DDACE94-320F-432D-8BC7-A16041D2B55D}" destId="{C74FB5CB-79B7-420D-9F40-1E6CB955F7FB}" srcOrd="0" destOrd="0" presId="urn:microsoft.com/office/officeart/2005/8/layout/orgChart1"/>
    <dgm:cxn modelId="{110977D4-BD5B-4DB4-BD56-B1EE1FDC96DA}" type="presParOf" srcId="{C74FB5CB-79B7-420D-9F40-1E6CB955F7FB}" destId="{02566E97-E6CA-4936-86EC-77871A187A02}" srcOrd="0" destOrd="0" presId="urn:microsoft.com/office/officeart/2005/8/layout/orgChart1"/>
    <dgm:cxn modelId="{28024F83-8061-4778-AD8F-043D798C3898}" type="presParOf" srcId="{C74FB5CB-79B7-420D-9F40-1E6CB955F7FB}" destId="{38F550E4-97D8-4F97-B91E-349ACB397556}" srcOrd="1" destOrd="0" presId="urn:microsoft.com/office/officeart/2005/8/layout/orgChart1"/>
    <dgm:cxn modelId="{935E7F81-7903-4945-A31F-3ACAF79ADC4A}" type="presParOf" srcId="{0DDACE94-320F-432D-8BC7-A16041D2B55D}" destId="{DE735CFE-9988-43BB-AC97-6FAEE122A496}" srcOrd="1" destOrd="0" presId="urn:microsoft.com/office/officeart/2005/8/layout/orgChart1"/>
    <dgm:cxn modelId="{ABA4D189-E36A-4835-A7DE-491A299CBAE1}" type="presParOf" srcId="{0DDACE94-320F-432D-8BC7-A16041D2B55D}" destId="{5AE8A7B7-8ADA-4D2B-85DE-2A200049DF8A}" srcOrd="2" destOrd="0" presId="urn:microsoft.com/office/officeart/2005/8/layout/orgChart1"/>
    <dgm:cxn modelId="{4DD5E7AF-69AA-4DB8-9F91-36201BC1295D}" type="presParOf" srcId="{E9813F1C-A0B2-4D28-BCD2-853729AD8253}" destId="{AE0C0FC7-2176-462E-B90B-592799CCAF2F}" srcOrd="4" destOrd="0" presId="urn:microsoft.com/office/officeart/2005/8/layout/orgChart1"/>
    <dgm:cxn modelId="{FF38F021-BD01-4BDE-97CB-17143DEF8879}" type="presParOf" srcId="{E9813F1C-A0B2-4D28-BCD2-853729AD8253}" destId="{E273A4D9-CA71-487C-B566-5C8EFD03B39B}" srcOrd="5" destOrd="0" presId="urn:microsoft.com/office/officeart/2005/8/layout/orgChart1"/>
    <dgm:cxn modelId="{32075536-D3D0-44FE-BDEB-45336E51E7CB}" type="presParOf" srcId="{E273A4D9-CA71-487C-B566-5C8EFD03B39B}" destId="{66765458-C85D-4164-89CF-28D558B08F29}" srcOrd="0" destOrd="0" presId="urn:microsoft.com/office/officeart/2005/8/layout/orgChart1"/>
    <dgm:cxn modelId="{710B3E41-6635-45E3-86F8-FBCE53FBCB00}" type="presParOf" srcId="{66765458-C85D-4164-89CF-28D558B08F29}" destId="{4777CC7F-C084-40D8-9BB4-6DD12FEF2490}" srcOrd="0" destOrd="0" presId="urn:microsoft.com/office/officeart/2005/8/layout/orgChart1"/>
    <dgm:cxn modelId="{F1B5F565-1DEE-4C48-A988-CBF6236D88C3}" type="presParOf" srcId="{66765458-C85D-4164-89CF-28D558B08F29}" destId="{D939C02F-7481-4BB6-B93B-EC01CE013DBC}" srcOrd="1" destOrd="0" presId="urn:microsoft.com/office/officeart/2005/8/layout/orgChart1"/>
    <dgm:cxn modelId="{D74DE277-5361-4426-9407-BA4CDC7E57FE}" type="presParOf" srcId="{E273A4D9-CA71-487C-B566-5C8EFD03B39B}" destId="{C9BC2A23-BFE0-4DD4-9E73-AE0E41FC6E60}" srcOrd="1" destOrd="0" presId="urn:microsoft.com/office/officeart/2005/8/layout/orgChart1"/>
    <dgm:cxn modelId="{3FC86822-1906-463B-B552-348DC6481B36}" type="presParOf" srcId="{E273A4D9-CA71-487C-B566-5C8EFD03B39B}" destId="{73899D46-319B-4D2C-B70D-A574440984BA}" srcOrd="2" destOrd="0" presId="urn:microsoft.com/office/officeart/2005/8/layout/orgChart1"/>
    <dgm:cxn modelId="{7C181FF6-04B4-47E5-9D26-76938F9CE55A}" type="presParOf" srcId="{A49BFADB-B812-40FC-ADC9-4FC46A7CC1D7}" destId="{3BDDB674-A237-4553-AE8E-D8CA9DF81F83}" srcOrd="2" destOrd="0" presId="urn:microsoft.com/office/officeart/2005/8/layout/orgChart1"/>
    <dgm:cxn modelId="{87E00DC7-9B6C-4AAC-B36D-75AE2E634A8C}" type="presParOf" srcId="{964F4ABB-9660-4CFC-B1D0-A00336AEA611}" destId="{532EE81F-33AD-4242-8D00-62AC175FC5EC}" srcOrd="2" destOrd="0" presId="urn:microsoft.com/office/officeart/2005/8/layout/orgChart1"/>
    <dgm:cxn modelId="{8B1F9A63-292C-4343-BD91-D7C9498C2EC7}" type="presParOf" srcId="{1B2AC0ED-8573-48EF-934A-A9CA0132C44D}" destId="{98AD4374-D2D0-4B34-A55A-A6B776FDE4CC}" srcOrd="2" destOrd="0" presId="urn:microsoft.com/office/officeart/2005/8/layout/orgChart1"/>
    <dgm:cxn modelId="{0FD92260-E5B0-4AF9-95DD-BD983959477D}" type="presParOf" srcId="{1B2AC0ED-8573-48EF-934A-A9CA0132C44D}" destId="{35659A78-6E0C-4388-927E-5FAB8CEA59FA}" srcOrd="3" destOrd="0" presId="urn:microsoft.com/office/officeart/2005/8/layout/orgChart1"/>
    <dgm:cxn modelId="{5254A38D-A59E-4E65-AA57-CDEAFFE042A7}" type="presParOf" srcId="{35659A78-6E0C-4388-927E-5FAB8CEA59FA}" destId="{58E706B4-4B8C-4406-B971-139EE6AA7E66}" srcOrd="0" destOrd="0" presId="urn:microsoft.com/office/officeart/2005/8/layout/orgChart1"/>
    <dgm:cxn modelId="{DE70FABB-0D85-4578-A006-F6A68F270D9A}" type="presParOf" srcId="{58E706B4-4B8C-4406-B971-139EE6AA7E66}" destId="{FF0BF800-ED1E-439A-80AB-CCA9A2CC72ED}" srcOrd="0" destOrd="0" presId="urn:microsoft.com/office/officeart/2005/8/layout/orgChart1"/>
    <dgm:cxn modelId="{FF9A86DD-B993-4DCD-B04D-4F562EC6D006}" type="presParOf" srcId="{58E706B4-4B8C-4406-B971-139EE6AA7E66}" destId="{AE334E9F-0BC6-4757-BE38-EF74783CDDF5}" srcOrd="1" destOrd="0" presId="urn:microsoft.com/office/officeart/2005/8/layout/orgChart1"/>
    <dgm:cxn modelId="{A1BA753E-F472-49BD-B106-D8BE1E91381F}" type="presParOf" srcId="{35659A78-6E0C-4388-927E-5FAB8CEA59FA}" destId="{D484E677-23B9-4BD6-BB95-317BBA3E3662}" srcOrd="1" destOrd="0" presId="urn:microsoft.com/office/officeart/2005/8/layout/orgChart1"/>
    <dgm:cxn modelId="{8CF8077E-2B94-4169-AD45-4298E81FB4EB}" type="presParOf" srcId="{D484E677-23B9-4BD6-BB95-317BBA3E3662}" destId="{51735CB2-1BDF-4EE7-A2EC-15F08126F6C6}" srcOrd="0" destOrd="0" presId="urn:microsoft.com/office/officeart/2005/8/layout/orgChart1"/>
    <dgm:cxn modelId="{06D48FD2-A7C7-403E-AC05-027719A29FDA}" type="presParOf" srcId="{D484E677-23B9-4BD6-BB95-317BBA3E3662}" destId="{27E121DC-246B-4716-835A-6E5BB3870A50}" srcOrd="1" destOrd="0" presId="urn:microsoft.com/office/officeart/2005/8/layout/orgChart1"/>
    <dgm:cxn modelId="{5563154D-D9F8-4909-B8BA-C9069210379B}" type="presParOf" srcId="{27E121DC-246B-4716-835A-6E5BB3870A50}" destId="{481EAD6A-AF6E-4D01-AF38-6B67131F8744}" srcOrd="0" destOrd="0" presId="urn:microsoft.com/office/officeart/2005/8/layout/orgChart1"/>
    <dgm:cxn modelId="{CB6CEB80-0301-4144-968A-DCF11E832F97}" type="presParOf" srcId="{481EAD6A-AF6E-4D01-AF38-6B67131F8744}" destId="{EF115477-7A8D-477B-8F58-E865FCA3F7FD}" srcOrd="0" destOrd="0" presId="urn:microsoft.com/office/officeart/2005/8/layout/orgChart1"/>
    <dgm:cxn modelId="{6F161CE9-91BF-4562-9214-804473410D10}" type="presParOf" srcId="{481EAD6A-AF6E-4D01-AF38-6B67131F8744}" destId="{D1F237E9-1160-4843-A524-A9A1586AB426}" srcOrd="1" destOrd="0" presId="urn:microsoft.com/office/officeart/2005/8/layout/orgChart1"/>
    <dgm:cxn modelId="{FA9304C1-5C6B-4264-987D-6824959C0785}" type="presParOf" srcId="{27E121DC-246B-4716-835A-6E5BB3870A50}" destId="{BC7EAD6B-7151-4E4C-B16E-46647501217A}" srcOrd="1" destOrd="0" presId="urn:microsoft.com/office/officeart/2005/8/layout/orgChart1"/>
    <dgm:cxn modelId="{5F2B3B23-13ED-4BD2-AC70-D90C21CB0BC3}" type="presParOf" srcId="{BC7EAD6B-7151-4E4C-B16E-46647501217A}" destId="{CB6909F2-F6A6-4042-9722-9FA486091A0F}" srcOrd="0" destOrd="0" presId="urn:microsoft.com/office/officeart/2005/8/layout/orgChart1"/>
    <dgm:cxn modelId="{8E4E6A38-EC1C-4450-8970-09539F32F462}" type="presParOf" srcId="{BC7EAD6B-7151-4E4C-B16E-46647501217A}" destId="{2ADB419E-89BF-4F22-BEF1-27FC78F82CC8}" srcOrd="1" destOrd="0" presId="urn:microsoft.com/office/officeart/2005/8/layout/orgChart1"/>
    <dgm:cxn modelId="{62F3CCDC-4665-417E-ACB2-8985DFE184BC}" type="presParOf" srcId="{2ADB419E-89BF-4F22-BEF1-27FC78F82CC8}" destId="{104DAA60-547B-473E-9FC5-0C96C54B7E1D}" srcOrd="0" destOrd="0" presId="urn:microsoft.com/office/officeart/2005/8/layout/orgChart1"/>
    <dgm:cxn modelId="{42A23B6B-34E3-475C-B504-E5BD294AD2E9}" type="presParOf" srcId="{104DAA60-547B-473E-9FC5-0C96C54B7E1D}" destId="{D9C0078F-8662-4AE2-99E8-2361807F645D}" srcOrd="0" destOrd="0" presId="urn:microsoft.com/office/officeart/2005/8/layout/orgChart1"/>
    <dgm:cxn modelId="{D95358F6-A512-453D-AD07-17F2F7FFBD31}" type="presParOf" srcId="{104DAA60-547B-473E-9FC5-0C96C54B7E1D}" destId="{FAB704B0-14E2-4311-B70B-B7B50654A87D}" srcOrd="1" destOrd="0" presId="urn:microsoft.com/office/officeart/2005/8/layout/orgChart1"/>
    <dgm:cxn modelId="{8EEB2646-2876-43FB-AA51-496F91EE1C1C}" type="presParOf" srcId="{2ADB419E-89BF-4F22-BEF1-27FC78F82CC8}" destId="{CA2FCD28-B4CF-4C26-96AE-6261AA8E5251}" srcOrd="1" destOrd="0" presId="urn:microsoft.com/office/officeart/2005/8/layout/orgChart1"/>
    <dgm:cxn modelId="{5CE6CADA-7936-4B1D-94B6-8DBCB24DA279}" type="presParOf" srcId="{2ADB419E-89BF-4F22-BEF1-27FC78F82CC8}" destId="{30E23DCB-3E95-4A0A-8C31-D2DABCD244C7}" srcOrd="2" destOrd="0" presId="urn:microsoft.com/office/officeart/2005/8/layout/orgChart1"/>
    <dgm:cxn modelId="{B427CB51-6710-45F7-A727-43CE20B04773}" type="presParOf" srcId="{BC7EAD6B-7151-4E4C-B16E-46647501217A}" destId="{825D621D-1E19-4CA2-A72B-7CED3D3AF00D}" srcOrd="2" destOrd="0" presId="urn:microsoft.com/office/officeart/2005/8/layout/orgChart1"/>
    <dgm:cxn modelId="{E0962776-548F-4129-9FE1-270BF0791BA3}" type="presParOf" srcId="{BC7EAD6B-7151-4E4C-B16E-46647501217A}" destId="{B37E01B7-B2B9-4125-B483-27B18F7436E2}" srcOrd="3" destOrd="0" presId="urn:microsoft.com/office/officeart/2005/8/layout/orgChart1"/>
    <dgm:cxn modelId="{4B1E7CAD-A375-4692-B85C-6F3556834850}" type="presParOf" srcId="{B37E01B7-B2B9-4125-B483-27B18F7436E2}" destId="{9C503656-7D13-4AD3-B51B-61293244D003}" srcOrd="0" destOrd="0" presId="urn:microsoft.com/office/officeart/2005/8/layout/orgChart1"/>
    <dgm:cxn modelId="{0698FE0E-B0B9-4B76-8FE6-2B119182E287}" type="presParOf" srcId="{9C503656-7D13-4AD3-B51B-61293244D003}" destId="{2D6DE4A9-7121-4758-94DE-67F9C561124D}" srcOrd="0" destOrd="0" presId="urn:microsoft.com/office/officeart/2005/8/layout/orgChart1"/>
    <dgm:cxn modelId="{A8383EBE-C96A-4A65-9C1C-729B03FF0F4C}" type="presParOf" srcId="{9C503656-7D13-4AD3-B51B-61293244D003}" destId="{9D8BBF1E-201C-4315-AC29-1F1A2E6AFF30}" srcOrd="1" destOrd="0" presId="urn:microsoft.com/office/officeart/2005/8/layout/orgChart1"/>
    <dgm:cxn modelId="{3E5B0202-E76F-4237-BFA3-B71299EECE91}" type="presParOf" srcId="{B37E01B7-B2B9-4125-B483-27B18F7436E2}" destId="{2097C9F0-2879-446E-B586-479235F0601F}" srcOrd="1" destOrd="0" presId="urn:microsoft.com/office/officeart/2005/8/layout/orgChart1"/>
    <dgm:cxn modelId="{8DE3837A-4484-496E-8701-DB60232396EB}" type="presParOf" srcId="{B37E01B7-B2B9-4125-B483-27B18F7436E2}" destId="{B750E72C-21DC-4947-A3AB-2572CCAD8CE5}" srcOrd="2" destOrd="0" presId="urn:microsoft.com/office/officeart/2005/8/layout/orgChart1"/>
    <dgm:cxn modelId="{7A2F56E3-8805-4B05-9366-9DE3778F786D}" type="presParOf" srcId="{27E121DC-246B-4716-835A-6E5BB3870A50}" destId="{43A04BC5-B406-44F1-830A-2178C7336F5E}" srcOrd="2" destOrd="0" presId="urn:microsoft.com/office/officeart/2005/8/layout/orgChart1"/>
    <dgm:cxn modelId="{8E856D1E-5F43-4E5D-B76A-57477120CBA4}" type="presParOf" srcId="{35659A78-6E0C-4388-927E-5FAB8CEA59FA}" destId="{396DDF0B-B4E0-44B9-80CA-72E6C036B014}" srcOrd="2" destOrd="0" presId="urn:microsoft.com/office/officeart/2005/8/layout/orgChart1"/>
    <dgm:cxn modelId="{95D94A79-D631-45A2-83C9-34D92AA67C8D}" type="presParOf" srcId="{C7E18F78-9751-43BD-BCA4-279105E472EE}" destId="{A6DC0091-BB5B-4150-AD44-FA0BB37BC2D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5D621D-1E19-4CA2-A72B-7CED3D3AF00D}">
      <dsp:nvSpPr>
        <dsp:cNvPr id="0" name=""/>
        <dsp:cNvSpPr/>
      </dsp:nvSpPr>
      <dsp:spPr>
        <a:xfrm>
          <a:off x="3838209" y="2253160"/>
          <a:ext cx="175862" cy="1371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1726"/>
              </a:lnTo>
              <a:lnTo>
                <a:pt x="175862" y="13717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6909F2-F6A6-4042-9722-9FA486091A0F}">
      <dsp:nvSpPr>
        <dsp:cNvPr id="0" name=""/>
        <dsp:cNvSpPr/>
      </dsp:nvSpPr>
      <dsp:spPr>
        <a:xfrm>
          <a:off x="3838209" y="2253160"/>
          <a:ext cx="175862" cy="5393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311"/>
              </a:lnTo>
              <a:lnTo>
                <a:pt x="175862" y="5393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735CB2-1BDF-4EE7-A2EC-15F08126F6C6}">
      <dsp:nvSpPr>
        <dsp:cNvPr id="0" name=""/>
        <dsp:cNvSpPr/>
      </dsp:nvSpPr>
      <dsp:spPr>
        <a:xfrm>
          <a:off x="4261455" y="1420745"/>
          <a:ext cx="91440" cy="2462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2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AD4374-D2D0-4B34-A55A-A6B776FDE4CC}">
      <dsp:nvSpPr>
        <dsp:cNvPr id="0" name=""/>
        <dsp:cNvSpPr/>
      </dsp:nvSpPr>
      <dsp:spPr>
        <a:xfrm>
          <a:off x="3597864" y="588330"/>
          <a:ext cx="709311" cy="2462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103"/>
              </a:lnTo>
              <a:lnTo>
                <a:pt x="709311" y="123103"/>
              </a:lnTo>
              <a:lnTo>
                <a:pt x="709311" y="2462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0C0FC7-2176-462E-B90B-592799CCAF2F}">
      <dsp:nvSpPr>
        <dsp:cNvPr id="0" name=""/>
        <dsp:cNvSpPr/>
      </dsp:nvSpPr>
      <dsp:spPr>
        <a:xfrm>
          <a:off x="2419586" y="2253160"/>
          <a:ext cx="175862" cy="22041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4140"/>
              </a:lnTo>
              <a:lnTo>
                <a:pt x="175862" y="22041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B34D35-8416-4645-BAAC-2FADE048DC07}">
      <dsp:nvSpPr>
        <dsp:cNvPr id="0" name=""/>
        <dsp:cNvSpPr/>
      </dsp:nvSpPr>
      <dsp:spPr>
        <a:xfrm>
          <a:off x="2419586" y="2253160"/>
          <a:ext cx="175862" cy="1371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1726"/>
              </a:lnTo>
              <a:lnTo>
                <a:pt x="175862" y="13717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F0F06D-D09F-4CC6-8FBE-7057E3008E85}">
      <dsp:nvSpPr>
        <dsp:cNvPr id="0" name=""/>
        <dsp:cNvSpPr/>
      </dsp:nvSpPr>
      <dsp:spPr>
        <a:xfrm>
          <a:off x="2419586" y="2253160"/>
          <a:ext cx="175862" cy="5393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311"/>
              </a:lnTo>
              <a:lnTo>
                <a:pt x="175862" y="5393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B8381A-F3C9-4FC0-9ECF-002C97B74886}">
      <dsp:nvSpPr>
        <dsp:cNvPr id="0" name=""/>
        <dsp:cNvSpPr/>
      </dsp:nvSpPr>
      <dsp:spPr>
        <a:xfrm>
          <a:off x="2842832" y="1420745"/>
          <a:ext cx="91440" cy="2462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2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9B315A-C834-4E5C-8D1C-AE811B985CD2}">
      <dsp:nvSpPr>
        <dsp:cNvPr id="0" name=""/>
        <dsp:cNvSpPr/>
      </dsp:nvSpPr>
      <dsp:spPr>
        <a:xfrm>
          <a:off x="2888552" y="588330"/>
          <a:ext cx="709311" cy="246207"/>
        </a:xfrm>
        <a:custGeom>
          <a:avLst/>
          <a:gdLst/>
          <a:ahLst/>
          <a:cxnLst/>
          <a:rect l="0" t="0" r="0" b="0"/>
          <a:pathLst>
            <a:path>
              <a:moveTo>
                <a:pt x="709311" y="0"/>
              </a:moveTo>
              <a:lnTo>
                <a:pt x="709311" y="123103"/>
              </a:lnTo>
              <a:lnTo>
                <a:pt x="0" y="123103"/>
              </a:lnTo>
              <a:lnTo>
                <a:pt x="0" y="2462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7BB513-115F-4FB2-94F8-03F2C2D3B244}">
      <dsp:nvSpPr>
        <dsp:cNvPr id="0" name=""/>
        <dsp:cNvSpPr/>
      </dsp:nvSpPr>
      <dsp:spPr>
        <a:xfrm>
          <a:off x="3011656" y="2122"/>
          <a:ext cx="1172415" cy="5862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R="0"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0" u="none" strike="noStrike" kern="1200" baseline="0" smtClean="0">
              <a:latin typeface="Calibri"/>
            </a:rPr>
            <a:t>Дисциплина</a:t>
          </a:r>
          <a:endParaRPr lang="ru-RU" sz="1000" b="1" kern="1200" smtClean="0"/>
        </a:p>
      </dsp:txBody>
      <dsp:txXfrm>
        <a:off x="3011656" y="2122"/>
        <a:ext cx="1172415" cy="586207"/>
      </dsp:txXfrm>
    </dsp:sp>
    <dsp:sp modelId="{4A18F4A4-1322-451A-A228-5864F8315158}">
      <dsp:nvSpPr>
        <dsp:cNvPr id="0" name=""/>
        <dsp:cNvSpPr/>
      </dsp:nvSpPr>
      <dsp:spPr>
        <a:xfrm>
          <a:off x="2302345" y="834537"/>
          <a:ext cx="1172415" cy="5862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R="0"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0" u="none" strike="noStrike" kern="1200" baseline="0" smtClean="0">
              <a:latin typeface="Calibri"/>
            </a:rPr>
            <a:t>Общеобязательная	</a:t>
          </a:r>
          <a:endParaRPr lang="ru-RU" sz="1000" b="1" kern="1200" smtClean="0"/>
        </a:p>
      </dsp:txBody>
      <dsp:txXfrm>
        <a:off x="2302345" y="834537"/>
        <a:ext cx="1172415" cy="586207"/>
      </dsp:txXfrm>
    </dsp:sp>
    <dsp:sp modelId="{D61DED30-FB82-40A1-9816-404E5D85A83B}">
      <dsp:nvSpPr>
        <dsp:cNvPr id="0" name=""/>
        <dsp:cNvSpPr/>
      </dsp:nvSpPr>
      <dsp:spPr>
        <a:xfrm>
          <a:off x="2302345" y="1666952"/>
          <a:ext cx="1172415" cy="5862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R="0"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0" u="none" strike="noStrike" kern="1200" baseline="0" smtClean="0">
              <a:latin typeface="Calibri"/>
            </a:rPr>
            <a:t>По характеру деятельности</a:t>
          </a:r>
          <a:endParaRPr lang="ru-RU" sz="1000" b="1" kern="1200" smtClean="0"/>
        </a:p>
      </dsp:txBody>
      <dsp:txXfrm>
        <a:off x="2302345" y="1666952"/>
        <a:ext cx="1172415" cy="586207"/>
      </dsp:txXfrm>
    </dsp:sp>
    <dsp:sp modelId="{B75CC0CA-33C8-4BA4-8D7A-298A0B131E50}">
      <dsp:nvSpPr>
        <dsp:cNvPr id="0" name=""/>
        <dsp:cNvSpPr/>
      </dsp:nvSpPr>
      <dsp:spPr>
        <a:xfrm>
          <a:off x="2595448" y="2499367"/>
          <a:ext cx="1172415" cy="5862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smtClean="0">
            <a:solidFill>
              <a:schemeClr val="tx1"/>
            </a:solidFill>
          </a:endParaRPr>
        </a:p>
      </dsp:txBody>
      <dsp:txXfrm>
        <a:off x="2595448" y="2499367"/>
        <a:ext cx="1172415" cy="586207"/>
      </dsp:txXfrm>
    </dsp:sp>
    <dsp:sp modelId="{02566E97-E6CA-4936-86EC-77871A187A02}">
      <dsp:nvSpPr>
        <dsp:cNvPr id="0" name=""/>
        <dsp:cNvSpPr/>
      </dsp:nvSpPr>
      <dsp:spPr>
        <a:xfrm>
          <a:off x="2595448" y="3331782"/>
          <a:ext cx="1172415" cy="5862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smtClean="0">
            <a:solidFill>
              <a:schemeClr val="tx1"/>
            </a:solidFill>
          </a:endParaRPr>
        </a:p>
      </dsp:txBody>
      <dsp:txXfrm>
        <a:off x="2595448" y="3331782"/>
        <a:ext cx="1172415" cy="586207"/>
      </dsp:txXfrm>
    </dsp:sp>
    <dsp:sp modelId="{4777CC7F-C084-40D8-9BB4-6DD12FEF2490}">
      <dsp:nvSpPr>
        <dsp:cNvPr id="0" name=""/>
        <dsp:cNvSpPr/>
      </dsp:nvSpPr>
      <dsp:spPr>
        <a:xfrm>
          <a:off x="2595448" y="4164197"/>
          <a:ext cx="1172415" cy="5862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smtClean="0">
            <a:solidFill>
              <a:schemeClr val="tx1"/>
            </a:solidFill>
          </a:endParaRPr>
        </a:p>
      </dsp:txBody>
      <dsp:txXfrm>
        <a:off x="2595448" y="4164197"/>
        <a:ext cx="1172415" cy="586207"/>
      </dsp:txXfrm>
    </dsp:sp>
    <dsp:sp modelId="{FF0BF800-ED1E-439A-80AB-CCA9A2CC72ED}">
      <dsp:nvSpPr>
        <dsp:cNvPr id="0" name=""/>
        <dsp:cNvSpPr/>
      </dsp:nvSpPr>
      <dsp:spPr>
        <a:xfrm>
          <a:off x="3720967" y="834537"/>
          <a:ext cx="1172415" cy="5862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smtClean="0">
            <a:solidFill>
              <a:schemeClr val="tx1"/>
            </a:solidFill>
          </a:endParaRPr>
        </a:p>
      </dsp:txBody>
      <dsp:txXfrm>
        <a:off x="3720967" y="834537"/>
        <a:ext cx="1172415" cy="586207"/>
      </dsp:txXfrm>
    </dsp:sp>
    <dsp:sp modelId="{EF115477-7A8D-477B-8F58-E865FCA3F7FD}">
      <dsp:nvSpPr>
        <dsp:cNvPr id="0" name=""/>
        <dsp:cNvSpPr/>
      </dsp:nvSpPr>
      <dsp:spPr>
        <a:xfrm>
          <a:off x="3720967" y="1666952"/>
          <a:ext cx="1172415" cy="5862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R="0"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0" u="none" strike="noStrike" kern="1200" baseline="0" smtClean="0">
              <a:latin typeface="Calibri"/>
            </a:rPr>
            <a:t>По форме контроля</a:t>
          </a:r>
          <a:endParaRPr lang="ru-RU" sz="1000" b="1" kern="1200" smtClean="0"/>
        </a:p>
      </dsp:txBody>
      <dsp:txXfrm>
        <a:off x="3720967" y="1666952"/>
        <a:ext cx="1172415" cy="586207"/>
      </dsp:txXfrm>
    </dsp:sp>
    <dsp:sp modelId="{D9C0078F-8662-4AE2-99E8-2361807F645D}">
      <dsp:nvSpPr>
        <dsp:cNvPr id="0" name=""/>
        <dsp:cNvSpPr/>
      </dsp:nvSpPr>
      <dsp:spPr>
        <a:xfrm>
          <a:off x="4014071" y="2499367"/>
          <a:ext cx="1172415" cy="5862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smtClean="0">
            <a:solidFill>
              <a:schemeClr val="tx1"/>
            </a:solidFill>
          </a:endParaRPr>
        </a:p>
      </dsp:txBody>
      <dsp:txXfrm>
        <a:off x="4014071" y="2499367"/>
        <a:ext cx="1172415" cy="586207"/>
      </dsp:txXfrm>
    </dsp:sp>
    <dsp:sp modelId="{2D6DE4A9-7121-4758-94DE-67F9C561124D}">
      <dsp:nvSpPr>
        <dsp:cNvPr id="0" name=""/>
        <dsp:cNvSpPr/>
      </dsp:nvSpPr>
      <dsp:spPr>
        <a:xfrm>
          <a:off x="4014071" y="3331782"/>
          <a:ext cx="1172415" cy="5862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smtClean="0">
            <a:solidFill>
              <a:schemeClr val="tx1"/>
            </a:solidFill>
          </a:endParaRPr>
        </a:p>
      </dsp:txBody>
      <dsp:txXfrm>
        <a:off x="4014071" y="3331782"/>
        <a:ext cx="1172415" cy="5862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26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8505" y="0"/>
            <a:ext cx="2890626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9DE6A-0C1A-462D-A370-076B3BE8E7FB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890626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8505" y="9431599"/>
            <a:ext cx="2890626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9BAD4-090F-4CFA-B8DF-45BE803345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104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9308BE2-2BF5-4FBC-B3C3-65CB8422CBE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D04B2F7-535E-4DD8-8CEB-3613D224A50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08BE2-2BF5-4FBC-B3C3-65CB8422CBE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B2F7-535E-4DD8-8CEB-3613D224A5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08BE2-2BF5-4FBC-B3C3-65CB8422CBE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B2F7-535E-4DD8-8CEB-3613D224A5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308BE2-2BF5-4FBC-B3C3-65CB8422CBE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D04B2F7-535E-4DD8-8CEB-3613D224A50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9308BE2-2BF5-4FBC-B3C3-65CB8422CBE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D04B2F7-535E-4DD8-8CEB-3613D224A50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08BE2-2BF5-4FBC-B3C3-65CB8422CBE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B2F7-535E-4DD8-8CEB-3613D224A50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08BE2-2BF5-4FBC-B3C3-65CB8422CBE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B2F7-535E-4DD8-8CEB-3613D224A50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308BE2-2BF5-4FBC-B3C3-65CB8422CBE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04B2F7-535E-4DD8-8CEB-3613D224A50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08BE2-2BF5-4FBC-B3C3-65CB8422CBE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B2F7-535E-4DD8-8CEB-3613D224A5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308BE2-2BF5-4FBC-B3C3-65CB8422CBE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D04B2F7-535E-4DD8-8CEB-3613D224A50D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308BE2-2BF5-4FBC-B3C3-65CB8422CBE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04B2F7-535E-4DD8-8CEB-3613D224A50D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9308BE2-2BF5-4FBC-B3C3-65CB8422CBED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D04B2F7-535E-4DD8-8CEB-3613D224A50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Продуктивное использование новых образовательных технологий на </a:t>
            </a:r>
            <a:r>
              <a:rPr lang="ru-RU" dirty="0" smtClean="0">
                <a:solidFill>
                  <a:schemeClr val="tx1"/>
                </a:solidFill>
              </a:rPr>
              <a:t>уроке обществознания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Учитель обществознания МОУ СОШ № 3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Ильина Наталья Сергеевна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59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ru-RU" b="1" dirty="0">
                <a:solidFill>
                  <a:schemeClr val="tx1"/>
                </a:solidFill>
              </a:rPr>
              <a:t>Игровая </a:t>
            </a:r>
            <a:r>
              <a:rPr lang="ru-RU" b="1" dirty="0" smtClean="0">
                <a:solidFill>
                  <a:schemeClr val="tx1"/>
                </a:solidFill>
              </a:rPr>
              <a:t>технология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На </a:t>
            </a:r>
            <a:r>
              <a:rPr lang="ru-RU" dirty="0"/>
              <a:t>своих уроках я использую игровую технологию ходе работы над новым материалом, так в подведении итогов работы по теме.</a:t>
            </a:r>
          </a:p>
          <a:p>
            <a:pPr marL="0" indent="0" algn="just">
              <a:buNone/>
            </a:pPr>
            <a:r>
              <a:rPr lang="ru-RU" dirty="0"/>
              <a:t>Примеры: </a:t>
            </a:r>
          </a:p>
          <a:p>
            <a:pPr marL="0" indent="0" algn="just">
              <a:buNone/>
            </a:pPr>
            <a:r>
              <a:rPr lang="ru-RU" dirty="0"/>
              <a:t>	Тема «Обмен, торговля, реклама». Разделитесь на пары. Возьмите любые предметы и попытайтесь обменяться ими, а затем ответьте на вопросы. (Данная игра помогает понять, чтобы состоялся обмен, сначала надо произвести экономическое благо, а потом предложить его к продаже, т.е. сделать его товаром).</a:t>
            </a:r>
          </a:p>
        </p:txBody>
      </p:sp>
    </p:spTree>
    <p:extLst>
      <p:ext uri="{BB962C8B-B14F-4D97-AF65-F5344CB8AC3E}">
        <p14:creationId xmlns:p14="http://schemas.microsoft.com/office/powerpoint/2010/main" val="1841603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Тема </a:t>
            </a:r>
            <a:r>
              <a:rPr lang="ru-RU" dirty="0"/>
              <a:t>«Человек среди людей». Конкурс «Полезные советы» (используется при подведении итогов урока). Класс делится на три группы. Каждая группа должна продолжить предложение.</a:t>
            </a:r>
          </a:p>
          <a:p>
            <a:pPr marL="0" indent="0" algn="just">
              <a:buNone/>
            </a:pPr>
            <a:r>
              <a:rPr lang="ru-RU" dirty="0"/>
              <a:t>1 группа: Для того чтобы в классе был мир и согласие, мы предлагаем…</a:t>
            </a:r>
          </a:p>
          <a:p>
            <a:pPr marL="0" indent="0" algn="just">
              <a:buNone/>
            </a:pPr>
            <a:r>
              <a:rPr lang="ru-RU" dirty="0"/>
              <a:t>2 группа: Для того чтобы тебя уважали, надо…</a:t>
            </a:r>
          </a:p>
          <a:p>
            <a:pPr marL="0" indent="0" algn="just">
              <a:buNone/>
            </a:pPr>
            <a:r>
              <a:rPr lang="ru-RU" dirty="0"/>
              <a:t>3 группа: Чтобы предотвратить конфликт,  нужно…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0109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	Так</a:t>
            </a:r>
            <a:r>
              <a:rPr lang="ru-RU" dirty="0"/>
              <a:t>, в своей работе я использую следующие современные образовательные технологии: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Тестовая технология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Технология </a:t>
            </a:r>
            <a:r>
              <a:rPr lang="ru-RU" dirty="0"/>
              <a:t>критического мышления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Проблемное обучение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Игровая технология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46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Тестовая технология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dirty="0" smtClean="0"/>
              <a:t>	Цель </a:t>
            </a:r>
            <a:r>
              <a:rPr lang="ru-RU" dirty="0"/>
              <a:t>использования </a:t>
            </a:r>
            <a:r>
              <a:rPr lang="ru-RU" b="1" dirty="0"/>
              <a:t>тестовых технологий</a:t>
            </a:r>
            <a:r>
              <a:rPr lang="ru-RU" dirty="0"/>
              <a:t> – определять степень усвоения материала учащимися, выявлять уровень знаний, умений и навыков, активизировать работу по усвоению учебного материала, создавать ситуацию успеха, готовить к успешной сдаче аттестационного экзамена в форме </a:t>
            </a:r>
            <a:r>
              <a:rPr lang="ru-RU" dirty="0" smtClean="0"/>
              <a:t>ОГЭ, ЕГЭ.</a:t>
            </a:r>
            <a:endParaRPr lang="ru-RU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 smtClean="0"/>
              <a:t>	На </a:t>
            </a:r>
            <a:r>
              <a:rPr lang="ru-RU" dirty="0"/>
              <a:t>уроках я, в основном, использую три формы работы с тестами: </a:t>
            </a:r>
            <a:endParaRPr lang="ru-RU" dirty="0" smtClean="0"/>
          </a:p>
          <a:p>
            <a:pPr algn="just">
              <a:lnSpc>
                <a:spcPct val="120000"/>
              </a:lnSpc>
            </a:pPr>
            <a:r>
              <a:rPr lang="ru-RU" dirty="0" smtClean="0"/>
              <a:t>коллективную</a:t>
            </a:r>
            <a:r>
              <a:rPr lang="ru-RU" dirty="0"/>
              <a:t>, </a:t>
            </a:r>
            <a:endParaRPr lang="ru-RU" dirty="0" smtClean="0"/>
          </a:p>
          <a:p>
            <a:pPr algn="just">
              <a:lnSpc>
                <a:spcPct val="120000"/>
              </a:lnSpc>
            </a:pPr>
            <a:r>
              <a:rPr lang="ru-RU" dirty="0" smtClean="0"/>
              <a:t>групповую,</a:t>
            </a:r>
          </a:p>
          <a:p>
            <a:pPr algn="just">
              <a:lnSpc>
                <a:spcPct val="120000"/>
              </a:lnSpc>
            </a:pPr>
            <a:r>
              <a:rPr lang="ru-RU" dirty="0" smtClean="0"/>
              <a:t> </a:t>
            </a:r>
            <a:r>
              <a:rPr lang="ru-RU" dirty="0"/>
              <a:t>индивидуальную. </a:t>
            </a:r>
            <a:endParaRPr lang="ru-RU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/>
              <a:t>	</a:t>
            </a:r>
            <a:r>
              <a:rPr lang="ru-RU" dirty="0" smtClean="0"/>
              <a:t>В </a:t>
            </a:r>
            <a:r>
              <a:rPr lang="ru-RU" dirty="0"/>
              <a:t>тестах применяю разнообразные виды заданий: </a:t>
            </a:r>
            <a:endParaRPr lang="ru-RU" dirty="0" smtClean="0"/>
          </a:p>
          <a:p>
            <a:pPr algn="just">
              <a:lnSpc>
                <a:spcPct val="120000"/>
              </a:lnSpc>
            </a:pPr>
            <a:r>
              <a:rPr lang="ru-RU" dirty="0" smtClean="0"/>
              <a:t>задания с </a:t>
            </a:r>
            <a:r>
              <a:rPr lang="ru-RU" dirty="0"/>
              <a:t>выбором одного из четырёх предложенных вариантов, </a:t>
            </a:r>
            <a:endParaRPr lang="ru-RU" dirty="0" smtClean="0"/>
          </a:p>
          <a:p>
            <a:pPr algn="just">
              <a:lnSpc>
                <a:spcPct val="120000"/>
              </a:lnSpc>
            </a:pPr>
            <a:r>
              <a:rPr lang="ru-RU" dirty="0" smtClean="0"/>
              <a:t>с </a:t>
            </a:r>
            <a:r>
              <a:rPr lang="ru-RU" dirty="0"/>
              <a:t>кратким ответом в виде одного-двух слов, </a:t>
            </a:r>
            <a:endParaRPr lang="ru-RU" dirty="0" smtClean="0"/>
          </a:p>
          <a:p>
            <a:pPr algn="just">
              <a:lnSpc>
                <a:spcPct val="120000"/>
              </a:lnSpc>
            </a:pPr>
            <a:r>
              <a:rPr lang="ru-RU" dirty="0" smtClean="0"/>
              <a:t>задания </a:t>
            </a:r>
            <a:r>
              <a:rPr lang="ru-RU" dirty="0"/>
              <a:t>со свободным развёрнутым ответом.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703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Технология критического </a:t>
            </a:r>
            <a:r>
              <a:rPr lang="ru-RU" b="1" dirty="0" smtClean="0">
                <a:solidFill>
                  <a:schemeClr val="tx1"/>
                </a:solidFill>
              </a:rPr>
              <a:t>мышления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4048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Основа </a:t>
            </a:r>
            <a:r>
              <a:rPr lang="ru-RU" dirty="0"/>
              <a:t>технологии –  это трехфазовая структура урока: вызов, осмысление, рефлексия: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411897"/>
              </p:ext>
            </p:extLst>
          </p:nvPr>
        </p:nvGraphicFramePr>
        <p:xfrm>
          <a:off x="539552" y="2636912"/>
          <a:ext cx="7467600" cy="3837032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489200"/>
                <a:gridCol w="2489200"/>
                <a:gridCol w="2489200"/>
              </a:tblGrid>
              <a:tr h="4263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1– я стадия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2– я стадия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3– я стадия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69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Вызов: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– актуализация имеющихся знаний;</a:t>
                      </a:r>
                      <a:b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– пробуждение интереса к получению новой информации; </a:t>
                      </a:r>
                      <a:b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– постановка учеником собственных целей обучения.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Реализация смысла: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– получение новой информации;</a:t>
                      </a:r>
                      <a:b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– учащиеся соотносят старые знания с новыми.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Рефлексия: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– размышление, рождение нового знания;</a:t>
                      </a:r>
                      <a:b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– постановка учеником новых целей обучения.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35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/>
              <a:t>	На </a:t>
            </a:r>
            <a:r>
              <a:rPr lang="ru-RU" dirty="0"/>
              <a:t>1-ой стадии мною применяются следующие виды работ:</a:t>
            </a:r>
          </a:p>
          <a:p>
            <a:pPr marL="0" indent="0" algn="just">
              <a:buNone/>
            </a:pPr>
            <a:r>
              <a:rPr lang="ru-RU" dirty="0"/>
              <a:t>1)	Тестирование по теме прошлых уроков</a:t>
            </a:r>
          </a:p>
          <a:p>
            <a:pPr marL="0" indent="0" algn="just">
              <a:buNone/>
            </a:pPr>
            <a:r>
              <a:rPr lang="ru-RU" dirty="0"/>
              <a:t>Пример теста: тема «Человек и его деятельность», 6 класс</a:t>
            </a:r>
          </a:p>
          <a:p>
            <a:pPr marL="0" indent="0" algn="just">
              <a:buNone/>
            </a:pPr>
            <a:r>
              <a:rPr lang="ru-RU" dirty="0"/>
              <a:t>А1. На достижение чего направлена деятельность?</a:t>
            </a:r>
          </a:p>
          <a:p>
            <a:pPr marL="0" indent="0" algn="just">
              <a:buNone/>
            </a:pPr>
            <a:r>
              <a:rPr lang="ru-RU" dirty="0"/>
              <a:t>1) действия</a:t>
            </a:r>
          </a:p>
          <a:p>
            <a:pPr marL="0" indent="0" algn="just">
              <a:buNone/>
            </a:pPr>
            <a:r>
              <a:rPr lang="ru-RU" dirty="0"/>
              <a:t>2) игры</a:t>
            </a:r>
          </a:p>
          <a:p>
            <a:pPr marL="0" indent="0" algn="just">
              <a:buNone/>
            </a:pPr>
            <a:r>
              <a:rPr lang="ru-RU" dirty="0"/>
              <a:t>3) инстинкта</a:t>
            </a:r>
          </a:p>
          <a:p>
            <a:pPr marL="0" indent="0" algn="just">
              <a:buNone/>
            </a:pPr>
            <a:r>
              <a:rPr lang="ru-RU" dirty="0"/>
              <a:t>4) цели</a:t>
            </a:r>
          </a:p>
          <a:p>
            <a:pPr marL="0" indent="0" algn="just">
              <a:buNone/>
            </a:pPr>
            <a:r>
              <a:rPr lang="ru-RU" dirty="0"/>
              <a:t>А2. Что является итогом деятельности человека?</a:t>
            </a:r>
          </a:p>
          <a:p>
            <a:pPr marL="0" indent="0" algn="just">
              <a:buNone/>
            </a:pPr>
            <a:r>
              <a:rPr lang="ru-RU" dirty="0"/>
              <a:t>1) цель</a:t>
            </a:r>
          </a:p>
          <a:p>
            <a:pPr marL="0" indent="0" algn="just">
              <a:buNone/>
            </a:pPr>
            <a:r>
              <a:rPr lang="ru-RU" dirty="0"/>
              <a:t>2) действие</a:t>
            </a:r>
          </a:p>
          <a:p>
            <a:pPr marL="0" indent="0" algn="just">
              <a:buNone/>
            </a:pPr>
            <a:r>
              <a:rPr lang="ru-RU" dirty="0"/>
              <a:t>3) потребность</a:t>
            </a:r>
          </a:p>
          <a:p>
            <a:pPr marL="0" indent="0" algn="just">
              <a:buNone/>
            </a:pPr>
            <a:r>
              <a:rPr lang="ru-RU" dirty="0"/>
              <a:t>4) результат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49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7467600" cy="4608512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ru-RU" dirty="0" smtClean="0"/>
              <a:t>2) Побуждение </a:t>
            </a:r>
            <a:r>
              <a:rPr lang="ru-RU" dirty="0"/>
              <a:t>интереса к получению новой информации; постановка учеником собственных целей обучения.</a:t>
            </a:r>
          </a:p>
          <a:p>
            <a:pPr marL="0" indent="0" algn="just">
              <a:buNone/>
            </a:pPr>
            <a:r>
              <a:rPr lang="ru-RU" dirty="0" smtClean="0"/>
              <a:t>	Пример</a:t>
            </a:r>
            <a:r>
              <a:rPr lang="ru-RU" dirty="0"/>
              <a:t>: учащимся оглашается тема урока «Человек познает мир» и задаются вопросы: Предположите, о чем мы будем говорить? На какие вопросы нам предстоит ответить</a:t>
            </a:r>
            <a:r>
              <a:rPr lang="ru-RU" dirty="0" smtClean="0"/>
              <a:t>?</a:t>
            </a:r>
          </a:p>
          <a:p>
            <a:pPr marL="0" indent="0" algn="just">
              <a:buNone/>
            </a:pPr>
            <a:r>
              <a:rPr lang="ru-RU" dirty="0" smtClean="0"/>
              <a:t>	На </a:t>
            </a:r>
            <a:r>
              <a:rPr lang="ru-RU" dirty="0"/>
              <a:t>2-ой стадии применяю: работу с текстом учебника, с помощью которого учащиеся составляют различные логические схемы, заполняют таблицы.</a:t>
            </a:r>
          </a:p>
          <a:p>
            <a:pPr marL="0" indent="0" algn="just">
              <a:buNone/>
            </a:pPr>
            <a:r>
              <a:rPr lang="ru-RU" dirty="0" smtClean="0"/>
              <a:t>Примеры: Работая </a:t>
            </a:r>
            <a:r>
              <a:rPr lang="ru-RU" dirty="0"/>
              <a:t>с пунктом 1 параграфа 4, заполните таблицу «Виды потребностей</a:t>
            </a:r>
            <a:r>
              <a:rPr lang="ru-RU" dirty="0" smtClean="0"/>
              <a:t>».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551681"/>
              </p:ext>
            </p:extLst>
          </p:nvPr>
        </p:nvGraphicFramePr>
        <p:xfrm>
          <a:off x="899592" y="4941168"/>
          <a:ext cx="6076950" cy="64008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038475"/>
                <a:gridCol w="303847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Потребности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Характеристика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774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Работая </a:t>
            </a:r>
            <a:r>
              <a:rPr lang="ru-RU" dirty="0"/>
              <a:t>с пунктами 1 и 2 параграфа 5, заполните схему.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Организационная диаграмма 4"/>
          <p:cNvGraphicFramePr/>
          <p:nvPr>
            <p:extLst>
              <p:ext uri="{D42A27DB-BD31-4B8C-83A1-F6EECF244321}">
                <p14:modId xmlns:p14="http://schemas.microsoft.com/office/powerpoint/2010/main" val="3383117145"/>
              </p:ext>
            </p:extLst>
          </p:nvPr>
        </p:nvGraphicFramePr>
        <p:xfrm>
          <a:off x="683568" y="1340768"/>
          <a:ext cx="748883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947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На </a:t>
            </a:r>
            <a:r>
              <a:rPr lang="ru-RU" dirty="0"/>
              <a:t>3-ей стадии мною применяются различные приемы, такие как «Интеллектуальная рефлексия», мини-тренинги и т.д.</a:t>
            </a:r>
          </a:p>
          <a:p>
            <a:pPr marL="0" indent="0" algn="just">
              <a:buNone/>
            </a:pPr>
            <a:r>
              <a:rPr lang="ru-RU" dirty="0" smtClean="0"/>
              <a:t>	Использование </a:t>
            </a:r>
            <a:r>
              <a:rPr lang="ru-RU" dirty="0"/>
              <a:t>данной технологии, привело к тому, что учащиеся стали больше задавать открытых вопросов, многие ученики стали применять дополнительную литературу для подготовки к урокам.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1346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Проблемное обучение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Примеры:</a:t>
            </a:r>
          </a:p>
          <a:p>
            <a:pPr marL="0" indent="0" algn="just">
              <a:buNone/>
            </a:pPr>
            <a:r>
              <a:rPr lang="ru-RU" dirty="0"/>
              <a:t>	Проблемный вопрос уроков (тема «Будь смелым», 6 класс): Почему мы стремимся быть смелыми?</a:t>
            </a:r>
          </a:p>
          <a:p>
            <a:pPr marL="0" indent="0" algn="just">
              <a:buNone/>
            </a:pPr>
            <a:r>
              <a:rPr lang="ru-RU" dirty="0"/>
              <a:t>	Проблемное задание (тема «Экономика семьи», 7 класс)</a:t>
            </a:r>
          </a:p>
          <a:p>
            <a:pPr marL="0" indent="0" algn="just">
              <a:buNone/>
            </a:pPr>
            <a:r>
              <a:rPr lang="ru-RU" dirty="0"/>
              <a:t>	Работая в парах, смоделируйте семейный бюджет на один месяц, используя следующую таблицу.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828190"/>
              </p:ext>
            </p:extLst>
          </p:nvPr>
        </p:nvGraphicFramePr>
        <p:xfrm>
          <a:off x="611560" y="4872064"/>
          <a:ext cx="6909435" cy="1117812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739140"/>
                <a:gridCol w="993775"/>
                <a:gridCol w="993775"/>
                <a:gridCol w="1210945"/>
                <a:gridCol w="1210945"/>
                <a:gridCol w="1151890"/>
                <a:gridCol w="608965"/>
              </a:tblGrid>
              <a:tr h="189603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Приход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Расходы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48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Питание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Одежда и промтовары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Досуг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Коммунальные платежи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Транспортные расходы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другое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6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90744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</TotalTime>
  <Words>101</Words>
  <Application>Microsoft Office PowerPoint</Application>
  <PresentationFormat>Экран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Продуктивное использование новых образовательных технологий на уроке обществознания</vt:lpstr>
      <vt:lpstr>Презентация PowerPoint</vt:lpstr>
      <vt:lpstr>Тестовая технология</vt:lpstr>
      <vt:lpstr>Технология критического мышления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Проблемное обучение </vt:lpstr>
      <vt:lpstr>Игровая технология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Продуктивное использование новых образовательных технологий на уроке обществознания</dc:title>
  <dc:creator>Секретарь</dc:creator>
  <cp:lastModifiedBy>Секретарь</cp:lastModifiedBy>
  <cp:revision>8</cp:revision>
  <cp:lastPrinted>2022-11-18T07:14:32Z</cp:lastPrinted>
  <dcterms:created xsi:type="dcterms:W3CDTF">2022-11-18T06:36:46Z</dcterms:created>
  <dcterms:modified xsi:type="dcterms:W3CDTF">2022-11-18T10:50:41Z</dcterms:modified>
</cp:coreProperties>
</file>