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717B4-8143-DB68-7606-4E168D79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73C9C3-86C0-77A1-1BEB-1FC195974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1DFA0-E2D6-1F24-B82A-4BC1962B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83A75-C4FC-8692-1836-C75CB561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8E855-884A-3238-A4D5-F772043B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6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0C716-7CE3-2B9F-46E7-AF571B73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8515E-4605-12AC-4CD9-791DD7A46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FE2CC-675E-7D5B-7D31-66285149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69C20-F5BF-137C-F3BC-34B5B1E5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77891-F24B-8D0D-BA42-3749B316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6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10180E-C24D-4039-F7C8-3DA5A7359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00154D-09C2-431F-E91F-DCCF67542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389C2-DAEF-9E44-D3E5-E878CFAB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755F3-1D60-BF5A-6C49-105D5111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57679A-BFEB-5B98-AEEC-5C7CB73C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6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8845E-4E4D-ABE6-3046-9635E515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23D53-E24C-4DFA-8819-2282E0C89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FE467-D1B2-AA45-8CBE-108728B3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D5769-619E-0E66-04EB-34D3283B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06641-C8C7-936E-97E2-ED40AE40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08CCC-7898-8DD6-E06B-BE5542D1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7AC459-6288-EC32-68D8-219136964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ED392-CAF3-6928-E4E4-887FCF53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4C3A9-442E-88C0-B229-4AAB469C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BE51C-3447-3105-867F-79A44B19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1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E3AD1-5A98-0A8E-84DB-96E3FD54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A3321-6F21-9B34-34A0-64F1F688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F413F6-F384-DDA8-C053-A48935EC2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1ACB4C-CF80-4F31-32A2-4F6FFC2C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BBB7A6-0659-446D-B877-5D0C6D86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6AA495-B6ED-3473-EC8C-C34EFA8D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6C3C1-6197-1FB9-1776-DC8B78EF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7B62E-7F33-1542-FEBE-EABFB3E8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195A91-9C52-11B5-F065-147E2B14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A0CEA2-1C66-9BDF-FCAF-7F1C4C9E6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176-7A0B-5DFD-318E-5E8CEE41E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1BBEB2-1414-582F-46B9-D2C695CB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2AD298-2934-FF58-AA8E-FB4FC760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D203D-6534-A985-47AB-7047228C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0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85A62-4758-DD6E-E237-D1884717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0AD764-AB72-3189-94F9-B8FD00A1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68AE57-D39C-CD49-9E7B-287165A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587DE2-86B4-04B6-C65E-0148797F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6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711DA4-EC2A-2C9C-047F-AFE790EC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25A38E-96A7-4467-F141-A37F57FE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3E46B8-837F-4261-AD54-DE98058F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BEE16-E8A3-1905-BB93-5BA87A7C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8EA55-FE08-FBAC-21B0-4620DE56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A6BE9C-BF64-51E5-3476-6D07E3DF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E3355-9C41-C97E-96AD-CCF45E15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B07705-8D77-2219-0FC3-532A1ED6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08F31B-B698-C0CE-2227-6E74EB85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3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90D06-8192-3547-517D-4ED03EFB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024D72-8BF1-FCE7-7BD3-CA0294547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36D3E8-98DB-3FE9-B5EE-3B57B53F2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AB28C8-4704-C740-1F07-F9A27246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AC7C5-ABE2-1A74-FB11-1A3F1375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283B4-55A1-3F72-EC32-F158A839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7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AEC9C-4DD7-1B29-BBF4-0288758B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CDBDD-87D0-2C05-8D18-02D0090A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8A924-0FB3-83C9-2EC6-11388B737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4E8F-C0FB-4940-B117-3154C50F486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3C0B4-D639-D563-FE89-7C4972F27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56C113-F2C6-79CC-5B6D-F1D11F876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D342-AB58-4DA3-85AA-1B9B7336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3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487B0-01FA-6267-B158-87ABE3F4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BD0BCF-E1AA-C288-27BB-3E7D362FA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8000"/>
          </a:xfrm>
        </p:spPr>
      </p:pic>
    </p:spTree>
    <p:extLst>
      <p:ext uri="{BB962C8B-B14F-4D97-AF65-F5344CB8AC3E}">
        <p14:creationId xmlns:p14="http://schemas.microsoft.com/office/powerpoint/2010/main" val="337785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CE6B7-0940-9CA3-0A53-3997C368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263CD5-CD68-9FD3-EB78-197DA86AE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914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0FC25-EDEA-5F8E-19F9-3FB72A67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4DECD4-9033-2AA5-90BD-24846046F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2936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9888E-C4AA-C5AD-1959-D7217249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53CDC9-1A36-E69D-2F74-E78059EE7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926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3BBDF-4CD8-13C0-7A5C-0A59CF6D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A775E7-D0D3-74C8-A2A4-394AB2D7A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248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CDE36-A32D-5858-EE5F-D8B20E4C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F5FD02-6BDE-974F-2C4E-4B63F238C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77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52477-BD1F-4604-03F6-76AB403F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C8C381-A4D9-0926-917C-2532CD0EC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365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6AABD-5965-02BA-5C46-7CFB83C9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81C21F-87D2-B48D-FB6F-8F818EF68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54424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Сеня Олейников</dc:creator>
  <cp:lastModifiedBy>Сеня Олейников</cp:lastModifiedBy>
  <cp:revision>1</cp:revision>
  <dcterms:created xsi:type="dcterms:W3CDTF">2023-12-26T19:27:51Z</dcterms:created>
  <dcterms:modified xsi:type="dcterms:W3CDTF">2023-12-26T19:31:29Z</dcterms:modified>
</cp:coreProperties>
</file>