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92455-3A5F-F728-C5D4-5D42F5820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CD9E43-023E-124F-2124-5752F4ABB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7D905E-4C64-6D0E-65F9-44768D0F5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5F29-20C9-418D-B211-0A54E5722B9C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13F13D-6A95-A70A-C191-60C968766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0DF29A-5DE7-4D29-9F3A-8B0198EE2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69AB-200F-437E-A42A-D88161CA8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01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FC00A-4AB7-C947-465B-D00466928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6D84D9-3641-D8FB-412B-C15B4EE56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276E02-09B7-D809-114A-6268A6B98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5F29-20C9-418D-B211-0A54E5722B9C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93AB42-6E9A-9A98-9BEC-B3ED052AD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62D18C-EE50-4984-1A0B-4A9795B3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69AB-200F-437E-A42A-D88161CA8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96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B535FAE-21C9-F865-9B84-9E61D92B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4D1411-ABE2-143F-2F07-C9C41EDA2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26AE75-5148-3667-5474-05FBB2CD5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5F29-20C9-418D-B211-0A54E5722B9C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8C1387-DDA1-950D-2FF6-C154C9E55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823940-59B2-CC40-E873-95C81E8B1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69AB-200F-437E-A42A-D88161CA8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12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072A0-ACE4-24B6-591E-7A06F15B8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0B95B7-DB81-D794-B2AE-FDC8BED17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765545-3F91-6A14-1AF9-1640EC39F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5F29-20C9-418D-B211-0A54E5722B9C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80F0BB-C800-3EA9-3381-116438CF0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8181CE-69F5-8FCC-1BEB-016C76D4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69AB-200F-437E-A42A-D88161CA8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556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8E746-B532-1F11-2A73-27F469B1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4837F7-3764-8BDB-597F-2FBD0A36B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0B538A-891C-1D32-5AA7-D7BBC2835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5F29-20C9-418D-B211-0A54E5722B9C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BA0991-46AE-F65D-3917-1A257B833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A38C3D-36B5-8AB2-6028-F4114371D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69AB-200F-437E-A42A-D88161CA8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61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167FB5-0C32-D1E4-16D0-B4439689D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4C6E97-1E0F-FC48-750A-60AC4CE26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8A6666-D1B4-06C9-2BAA-91944900F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D3C843-FE33-11A7-724D-EE31F7EA5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5F29-20C9-418D-B211-0A54E5722B9C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82DDD4-E2C2-CB17-17EF-5B155E274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57E0B6-3CEE-B361-26B3-58298ED76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69AB-200F-437E-A42A-D88161CA8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42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A2F843-298C-3BA2-CDF5-C45772BA1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7B08B0-128D-A809-4C31-995472D23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C06952-CD33-D3A8-6A0F-ABA00206E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25E5B8-7EE7-3D6B-6789-287D8E346B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16C17A-16A7-6A6A-5B47-252FB72F18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5001DBE-A8EF-D053-DDF7-609EEA3B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5F29-20C9-418D-B211-0A54E5722B9C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8378289-33A8-A10F-108C-B48AD6E6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65AF96-EE1C-494D-7C07-CF99BF2B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69AB-200F-437E-A42A-D88161CA8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17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89EFCF-F61F-5A68-FAA6-2035A5F8D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DE78C7-5A65-538F-490E-E5754E8EE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5F29-20C9-418D-B211-0A54E5722B9C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1A3AA8-0E6E-7734-CE32-3E7547788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E5D20C9-16FA-E224-EC18-E36BBAA3A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69AB-200F-437E-A42A-D88161CA8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25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E76EE04-4DA9-3872-8A53-CDE16E6AF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5F29-20C9-418D-B211-0A54E5722B9C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40561E8-E004-DF76-F255-4556A70AB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F82FFB-29B3-8C65-1FE9-4B4E2247D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69AB-200F-437E-A42A-D88161CA8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38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ED0A3-ACDC-A3AF-E729-735F2C530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71E3B3-C1C1-98AB-5AE4-4CBCEEEA1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D276A3-3F5A-A6E6-4A22-EB15B16B9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1EC84D-6284-9B06-8C0C-ED54F512D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5F29-20C9-418D-B211-0A54E5722B9C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F4F981-71AC-B91F-AB3A-C5348975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249EDE-54FE-4A0F-60DF-B8A48506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69AB-200F-437E-A42A-D88161CA8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39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62D7B-9471-9ABD-6E9F-BF4FE2942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9B5DC5-EE14-9030-EC04-28063EC606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29AC76-175A-F47D-3574-E53F13F10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FED594-6706-9699-5EE4-FCA306F2E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5F29-20C9-418D-B211-0A54E5722B9C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1F088C-20EC-C64F-2EC3-CE9BD196E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24CEF9-77A9-B9D3-B512-CE8F543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69AB-200F-437E-A42A-D88161CA8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86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56CB9-086C-D85A-23F9-41AFE1A24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F94EE5-60C1-8DB2-5F1B-6F1C6786E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1045FD-352B-235F-5497-31A6914FD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A5F29-20C9-418D-B211-0A54E5722B9C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52B5C9-8466-3FAF-10B9-64D080612D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DC0F7C-D287-5AE4-3345-5770773E0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669AB-200F-437E-A42A-D88161CA8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51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73848-DAF5-7989-B2A6-16145101B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14AAA97-6B2B-EEE3-DCE6-265F94755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63161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3CC87-2418-7CCA-316F-ADC58EF9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D21C708-4EFE-6401-2848-189E79890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17945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9021E-BFD9-B9C4-59AF-CA52AC68B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43C21694-3561-85A3-D7FF-170BEAC6B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67467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244225-3AE6-2603-FFF5-7FECB3D63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404FE22-441D-F896-0C7E-C3671AD74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29406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84188-72B4-3AE0-8703-64D9A7F2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776627D-9328-FC41-EED1-4382F2BCB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4566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29804B-D83B-2369-0FBC-48B706FB6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AC1E7F3-39EF-9836-185A-B80621E47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330316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DF09C-7D89-DFA5-CA88-8BEBF70EA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D240451-8C0A-8635-34CF-74E21F5F8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93766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1F12C-3C14-6A03-5855-D11C8B7B4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965A98F-3C73-202C-50D2-788A824C5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12535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A996F6-5659-9E79-A252-4E364CE1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2F2B79-333A-1F07-3BCE-E4403BF3C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67401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0F36A-25ED-EDC3-B8F8-D062473D4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4DB159E-96C5-662B-69DC-47656B77C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031960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F241A-04F0-6DB8-AF8F-662B70DD6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6067C8B-C328-2033-4295-F13CB15DC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02884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7B9F0-EDBD-66CE-41B6-F141332A0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BB5B56B-14AC-5CA8-947B-DF587EB06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28724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8FCFE-E1F9-EF1A-8DC0-B179AE5DF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EA02A26-A876-2CB5-83F1-0D9AAD688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09217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E300C-E039-E8B2-EF88-06D009A68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553E3B-38D2-A181-583D-D241BA163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38718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8F5DF-C150-3119-BD9B-EC8A109AD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8FEDA11-5B32-D6BB-E205-2F2D0AB19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5422082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Сеня Олейников</dc:creator>
  <cp:lastModifiedBy>Сеня Олейников</cp:lastModifiedBy>
  <cp:revision>1</cp:revision>
  <dcterms:created xsi:type="dcterms:W3CDTF">2023-12-26T20:05:19Z</dcterms:created>
  <dcterms:modified xsi:type="dcterms:W3CDTF">2023-12-26T20:15:19Z</dcterms:modified>
</cp:coreProperties>
</file>